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Caveat"/>
      <p:regular r:id="rId15"/>
      <p:bold r:id="rId16"/>
    </p:embeddedFont>
    <p:embeddedFont>
      <p:font typeface="Lobster"/>
      <p:regular r:id="rId17"/>
    </p:embeddedFont>
    <p:embeddedFont>
      <p:font typeface="Pacifico"/>
      <p:regular r:id="rId18"/>
    </p:embeddedFont>
    <p:embeddedFont>
      <p:font typeface="Oswald"/>
      <p:regular r:id="rId19"/>
      <p:bold r:id="rId20"/>
    </p:embeddedFont>
    <p:embeddedFont>
      <p:font typeface="Comfortaa"/>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slide" Target="slides/slide6.xml"/><Relationship Id="rId22" Type="http://schemas.openxmlformats.org/officeDocument/2006/relationships/font" Target="fonts/Comfortaa-bold.fntdata"/><Relationship Id="rId10" Type="http://schemas.openxmlformats.org/officeDocument/2006/relationships/slide" Target="slides/slide5.xml"/><Relationship Id="rId21" Type="http://schemas.openxmlformats.org/officeDocument/2006/relationships/font" Target="fonts/Comfortaa-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aveat-regular.fntdata"/><Relationship Id="rId14" Type="http://schemas.openxmlformats.org/officeDocument/2006/relationships/slide" Target="slides/slide9.xml"/><Relationship Id="rId17" Type="http://schemas.openxmlformats.org/officeDocument/2006/relationships/font" Target="fonts/Lobster-regular.fntdata"/><Relationship Id="rId16" Type="http://schemas.openxmlformats.org/officeDocument/2006/relationships/font" Target="fonts/Caveat-bold.fntdata"/><Relationship Id="rId5" Type="http://schemas.openxmlformats.org/officeDocument/2006/relationships/notesMaster" Target="notesMasters/notesMaster1.xml"/><Relationship Id="rId19" Type="http://schemas.openxmlformats.org/officeDocument/2006/relationships/font" Target="fonts/Oswald-regular.fntdata"/><Relationship Id="rId6" Type="http://schemas.openxmlformats.org/officeDocument/2006/relationships/slide" Target="slides/slide1.xml"/><Relationship Id="rId18" Type="http://schemas.openxmlformats.org/officeDocument/2006/relationships/font" Target="fonts/Pacific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xu_POsSzm92yg9SfPKM0TRWseBrbaMDu/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7561c9f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7561c9f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6ea892b07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6ea892b07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REMINDER: Please be certain you are using the Presenter View!</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necessary, give time for students to gather pen/paper before you start the 30-second timer. Make sure they understand they only have 30 seconds to choose and write their favorite way of saying yes and no. Then begin the timer by clicking on the </a:t>
            </a:r>
            <a:r>
              <a:rPr b="1" lang="en"/>
              <a:t>play button</a:t>
            </a:r>
            <a:r>
              <a:rPr lang="en"/>
              <a:t> or on the video image</a:t>
            </a:r>
            <a:r>
              <a:rPr lang="en"/>
              <a:t>. (NOTE: Clicking on the image outside the play button may open the YouTube web page for the original timer.) As an alternative, you may simply offer a verbal countdown without using the video counter.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another alternative, you may use the Q &amp; A Tool available in Google Slides and invite participants to give thumbs up or down to the questions. ** </a:t>
            </a:r>
            <a:r>
              <a:rPr lang="en">
                <a:solidFill>
                  <a:srgbClr val="FF0000"/>
                </a:solidFill>
              </a:rPr>
              <a:t>To do this, you must first replicate the slide presentation. Do NOT use the original slide presentation.</a:t>
            </a:r>
            <a:r>
              <a:rPr lang="en"/>
              <a:t>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6ea892b07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96ea892b07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Invite students to use their yes/no cards to answer the questions. </a:t>
            </a:r>
            <a:endParaRPr/>
          </a:p>
          <a:p>
            <a:pPr indent="0" lvl="0" marL="0" rtl="0" algn="l">
              <a:spcBef>
                <a:spcPts val="0"/>
              </a:spcBef>
              <a:spcAft>
                <a:spcPts val="0"/>
              </a:spcAft>
              <a:buNone/>
            </a:pPr>
            <a:r>
              <a:rPr lang="en"/>
              <a:t>You may wish to have students wait until you give a count of 3 before they show their answers. This gives students a chance to think and keeps them them from looking at other student answers before choosing their own.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first two are for practice. Congratulate them for a job well done!!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#4, invite one of the Yes students to explain. Add to their response and/or summarize using the next three statements on the 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#5, students should enthusiastically show their yes responses!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420e380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420e380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Congratulate any students who remember to use their yes cards to answer the final answer!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420e380b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420e380b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will allow students a chance to get up and move a bit! Students should show their answer by “moving” with the movement indicated by the correct answers.</a:t>
            </a:r>
            <a:endParaRPr/>
          </a:p>
          <a:p>
            <a:pPr indent="0" lvl="0" marL="0" rtl="0" algn="l">
              <a:spcBef>
                <a:spcPts val="0"/>
              </a:spcBef>
              <a:spcAft>
                <a:spcPts val="0"/>
              </a:spcAft>
              <a:buNone/>
            </a:pPr>
            <a:r>
              <a:rPr lang="en"/>
              <a:t>Ask student to not to move until you say “</a:t>
            </a:r>
            <a:r>
              <a:rPr lang="en">
                <a:solidFill>
                  <a:schemeClr val="dk1"/>
                </a:solidFill>
              </a:rPr>
              <a:t>1 - 2 - 3 - </a:t>
            </a:r>
            <a:r>
              <a:rPr lang="en"/>
              <a:t>Move.”</a:t>
            </a:r>
            <a:endParaRPr/>
          </a:p>
          <a:p>
            <a:pPr indent="0" lvl="0" marL="0" rtl="0" algn="l">
              <a:spcBef>
                <a:spcPts val="0"/>
              </a:spcBef>
              <a:spcAft>
                <a:spcPts val="0"/>
              </a:spcAft>
              <a:buNone/>
            </a:pPr>
            <a:r>
              <a:rPr lang="en"/>
              <a:t>Read each question and the answers given. Then say, “1 - 2 - 3 - Move.”</a:t>
            </a:r>
            <a:endParaRPr/>
          </a:p>
          <a:p>
            <a:pPr indent="0" lvl="0" marL="0" rtl="0" algn="l">
              <a:spcBef>
                <a:spcPts val="0"/>
              </a:spcBef>
              <a:spcAft>
                <a:spcPts val="0"/>
              </a:spcAft>
              <a:buNone/>
            </a:pPr>
            <a:r>
              <a:rPr lang="en"/>
              <a:t>After the final </a:t>
            </a:r>
            <a:r>
              <a:rPr lang="en"/>
              <a:t>question</a:t>
            </a:r>
            <a:r>
              <a:rPr lang="en"/>
              <a:t>, invite students to sit again.</a:t>
            </a:r>
            <a:endParaRPr/>
          </a:p>
          <a:p>
            <a:pPr indent="0" lvl="0" marL="0" rtl="0" algn="l">
              <a:spcBef>
                <a:spcPts val="0"/>
              </a:spcBef>
              <a:spcAft>
                <a:spcPts val="0"/>
              </a:spcAft>
              <a:buNone/>
            </a:pPr>
            <a:r>
              <a:t/>
            </a:r>
            <a:endParaRPr b="1" u="sng"/>
          </a:p>
          <a:p>
            <a:pPr indent="0" lvl="0" marL="0" rtl="0" algn="l">
              <a:spcBef>
                <a:spcPts val="0"/>
              </a:spcBef>
              <a:spcAft>
                <a:spcPts val="0"/>
              </a:spcAft>
              <a:buNone/>
            </a:pPr>
            <a:r>
              <a:rPr b="1" lang="en" u="sng">
                <a:solidFill>
                  <a:srgbClr val="FF0000"/>
                </a:solidFill>
              </a:rPr>
              <a:t>ANSWERS:</a:t>
            </a:r>
            <a:endParaRPr b="1" u="sng">
              <a:solidFill>
                <a:srgbClr val="FF0000"/>
              </a:solidFill>
            </a:endParaRPr>
          </a:p>
          <a:p>
            <a:pPr indent="0" lvl="0" marL="0" rtl="0" algn="l">
              <a:spcBef>
                <a:spcPts val="0"/>
              </a:spcBef>
              <a:spcAft>
                <a:spcPts val="0"/>
              </a:spcAft>
              <a:buNone/>
            </a:pPr>
            <a:r>
              <a:rPr lang="en">
                <a:solidFill>
                  <a:srgbClr val="FF0000"/>
                </a:solidFill>
              </a:rPr>
              <a:t>							</a:t>
            </a:r>
            <a:endParaRPr>
              <a:solidFill>
                <a:srgbClr val="FF0000"/>
              </a:solidFill>
            </a:endParaRPr>
          </a:p>
          <a:p>
            <a:pPr indent="0" lvl="0" marL="0" rtl="0" algn="l">
              <a:spcBef>
                <a:spcPts val="0"/>
              </a:spcBef>
              <a:spcAft>
                <a:spcPts val="0"/>
              </a:spcAft>
              <a:buNone/>
            </a:pPr>
            <a:r>
              <a:rPr lang="en">
                <a:solidFill>
                  <a:srgbClr val="FF0000"/>
                </a:solidFill>
              </a:rPr>
              <a:t>THE SPIRIT OF GOD	</a:t>
            </a:r>
            <a:endParaRPr>
              <a:solidFill>
                <a:srgbClr val="FF0000"/>
              </a:solidFill>
            </a:endParaRPr>
          </a:p>
          <a:p>
            <a:pPr indent="0" lvl="0" marL="0" rtl="0" algn="l">
              <a:spcBef>
                <a:spcPts val="0"/>
              </a:spcBef>
              <a:spcAft>
                <a:spcPts val="0"/>
              </a:spcAft>
              <a:buNone/>
            </a:pPr>
            <a:r>
              <a:rPr lang="en">
                <a:solidFill>
                  <a:srgbClr val="FF0000"/>
                </a:solidFill>
              </a:rPr>
              <a:t>GOD</a:t>
            </a:r>
            <a:endParaRPr>
              <a:solidFill>
                <a:srgbClr val="FF0000"/>
              </a:solidFill>
            </a:endParaRPr>
          </a:p>
          <a:p>
            <a:pPr indent="0" lvl="0" marL="0" rtl="0" algn="l">
              <a:spcBef>
                <a:spcPts val="0"/>
              </a:spcBef>
              <a:spcAft>
                <a:spcPts val="0"/>
              </a:spcAft>
              <a:buNone/>
            </a:pPr>
            <a:r>
              <a:rPr lang="en">
                <a:solidFill>
                  <a:srgbClr val="FF0000"/>
                </a:solidFill>
              </a:rPr>
              <a:t>FALSE</a:t>
            </a:r>
            <a:endParaRPr>
              <a:solidFill>
                <a:srgbClr val="FF0000"/>
              </a:solidFill>
            </a:endParaRPr>
          </a:p>
          <a:p>
            <a:pPr indent="0" lvl="0" marL="0" rtl="0" algn="l">
              <a:spcBef>
                <a:spcPts val="0"/>
              </a:spcBef>
              <a:spcAft>
                <a:spcPts val="0"/>
              </a:spcAft>
              <a:buNone/>
            </a:pPr>
            <a:r>
              <a:rPr lang="en">
                <a:solidFill>
                  <a:srgbClr val="FF0000"/>
                </a:solidFill>
              </a:rPr>
              <a:t>TRUE</a:t>
            </a:r>
            <a:endParaRPr>
              <a:solidFill>
                <a:srgbClr val="FF0000"/>
              </a:solidFill>
            </a:endParaRPr>
          </a:p>
          <a:p>
            <a:pPr indent="0" lvl="0" marL="0" rtl="0" algn="l">
              <a:spcBef>
                <a:spcPts val="0"/>
              </a:spcBef>
              <a:spcAft>
                <a:spcPts val="0"/>
              </a:spcAft>
              <a:buNone/>
            </a:pPr>
            <a:r>
              <a:rPr lang="en">
                <a:solidFill>
                  <a:srgbClr val="FF0000"/>
                </a:solidFill>
              </a:rPr>
              <a:t>THE BLOOD OF HIS SON, JESUS, ON THE CROSS</a:t>
            </a:r>
            <a:endParaRPr>
              <a:solidFill>
                <a:srgbClr val="FF0000"/>
              </a:solidFill>
            </a:endParaRPr>
          </a:p>
          <a:p>
            <a:pPr indent="0" lvl="0" marL="0" rtl="0" algn="l">
              <a:spcBef>
                <a:spcPts val="0"/>
              </a:spcBef>
              <a:spcAft>
                <a:spcPts val="0"/>
              </a:spcAft>
              <a:buNone/>
            </a:pPr>
            <a:r>
              <a:rPr lang="en">
                <a:solidFill>
                  <a:srgbClr val="FF0000"/>
                </a:solidFill>
              </a:rPr>
              <a:t>ALL 3 ANSWERS ABOVE</a:t>
            </a:r>
            <a:endParaRPr>
              <a:solidFill>
                <a:srgbClr val="FF0000"/>
              </a:solidFill>
            </a:endParaRPr>
          </a:p>
          <a:p>
            <a:pPr indent="0" lvl="0" marL="0" rtl="0" algn="l">
              <a:spcBef>
                <a:spcPts val="0"/>
              </a:spcBef>
              <a:spcAft>
                <a:spcPts val="0"/>
              </a:spcAft>
              <a:buClr>
                <a:schemeClr val="dk1"/>
              </a:buClr>
              <a:buSzPts val="1100"/>
              <a:buFont typeface="Arial"/>
              <a:buNone/>
            </a:pPr>
            <a:r>
              <a:rPr lang="en">
                <a:solidFill>
                  <a:srgbClr val="FF0000"/>
                </a:solidFill>
              </a:rPr>
              <a:t>ALL 3 ANSWERS ABOVE</a:t>
            </a:r>
            <a:endParaRPr>
              <a:solidFill>
                <a:srgbClr val="FF0000"/>
              </a:solidFill>
            </a:endParaRPr>
          </a:p>
          <a:p>
            <a:pPr indent="0" lvl="0" marL="0" rtl="0" algn="l">
              <a:spcBef>
                <a:spcPts val="0"/>
              </a:spcBef>
              <a:spcAft>
                <a:spcPts val="0"/>
              </a:spcAft>
              <a:buNone/>
            </a:pPr>
            <a:r>
              <a:t/>
            </a:r>
            <a:endParaRPr>
              <a:solidFill>
                <a:srgbClr val="FF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420e380b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420e380b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Invite students to use their yes/no cards to answer the questions in the bottom section.</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420e380b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420e380b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420e380b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420e380b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may wish to i</a:t>
            </a:r>
            <a:r>
              <a:rPr lang="en"/>
              <a:t>nvite students to respond with their own ideas before displaying answers.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Invite students to practice saying “NO” forcefully.</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You may distribute “3-5 Who to Tell Wkst for SLIDE Presentation” and invite children to begin to fill it out and then discuss and complete it at home with parents. This worksheet is available to download in the Shared Drives&gt;Protection of Children&gt;Safe Environment Training for Children Materials&gt;Materials for Grades K-8 folder or by using this link: </a:t>
            </a:r>
            <a:r>
              <a:rPr lang="en" u="sng">
                <a:solidFill>
                  <a:schemeClr val="hlink"/>
                </a:solidFill>
                <a:hlinkClick r:id="rId2"/>
              </a:rPr>
              <a:t>https://drive.google.com/file/d/1xu_POsSzm92yg9SfPKM0TRWseBrbaMDu/view?usp=sharing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420e380b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420e380b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hyperlink" Target="https://support.google.com/docs/answer/6388102?hl=en&amp;co=GENIE.Platform%3DDesktop" TargetMode="External"/><Relationship Id="rId6" Type="http://schemas.openxmlformats.org/officeDocument/2006/relationships/hyperlink" Target="https://support.google.com/a/users/answer/9308870?hl=en" TargetMode="External"/><Relationship Id="rId7" Type="http://schemas.openxmlformats.org/officeDocument/2006/relationships/hyperlink" Target="https://docs.google.com/document/d/11tZYh_VSghmiv22mb88inGJO5sD43dHqUKwZ313KBQY/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hyperlink" Target="http://www.youtube.com/watch?v=0yZcDeVsj_Y" TargetMode="External"/><Relationship Id="rId5"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253050" y="289350"/>
            <a:ext cx="8520600" cy="68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500">
                <a:solidFill>
                  <a:srgbClr val="674EA7"/>
                </a:solidFill>
              </a:rPr>
              <a:t>My Body Is a Temple of the Holy Spirit</a:t>
            </a:r>
            <a:endParaRPr b="1" sz="3500">
              <a:solidFill>
                <a:srgbClr val="674EA7"/>
              </a:solidFill>
            </a:endParaRPr>
          </a:p>
        </p:txBody>
      </p:sp>
      <p:sp>
        <p:nvSpPr>
          <p:cNvPr id="55" name="Google Shape;55;p13"/>
          <p:cNvSpPr txBox="1"/>
          <p:nvPr/>
        </p:nvSpPr>
        <p:spPr>
          <a:xfrm>
            <a:off x="8749075" y="4852550"/>
            <a:ext cx="328500" cy="25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00"/>
              <a:t>3-5</a:t>
            </a:r>
            <a:endParaRPr sz="700"/>
          </a:p>
        </p:txBody>
      </p:sp>
      <p:sp>
        <p:nvSpPr>
          <p:cNvPr id="56" name="Google Shape;56;p13"/>
          <p:cNvSpPr txBox="1"/>
          <p:nvPr/>
        </p:nvSpPr>
        <p:spPr>
          <a:xfrm>
            <a:off x="1150075" y="1529825"/>
            <a:ext cx="489900" cy="33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Pacifico"/>
                <a:ea typeface="Pacifico"/>
                <a:cs typeface="Pacifico"/>
                <a:sym typeface="Pacifico"/>
              </a:rPr>
              <a:t>Yes</a:t>
            </a:r>
            <a:endParaRPr>
              <a:solidFill>
                <a:srgbClr val="9900FF"/>
              </a:solidFill>
              <a:latin typeface="Pacifico"/>
              <a:ea typeface="Pacifico"/>
              <a:cs typeface="Pacifico"/>
              <a:sym typeface="Pacifico"/>
            </a:endParaRPr>
          </a:p>
        </p:txBody>
      </p:sp>
      <p:sp>
        <p:nvSpPr>
          <p:cNvPr id="57" name="Google Shape;57;p13"/>
          <p:cNvSpPr txBox="1"/>
          <p:nvPr/>
        </p:nvSpPr>
        <p:spPr>
          <a:xfrm>
            <a:off x="1765125" y="2154113"/>
            <a:ext cx="627600" cy="33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Oswald"/>
                <a:ea typeface="Oswald"/>
                <a:cs typeface="Oswald"/>
                <a:sym typeface="Oswald"/>
              </a:rPr>
              <a:t>Yep</a:t>
            </a:r>
            <a:endParaRPr>
              <a:solidFill>
                <a:srgbClr val="9900FF"/>
              </a:solidFill>
              <a:latin typeface="Oswald"/>
              <a:ea typeface="Oswald"/>
              <a:cs typeface="Oswald"/>
              <a:sym typeface="Oswald"/>
            </a:endParaRPr>
          </a:p>
        </p:txBody>
      </p:sp>
      <p:sp>
        <p:nvSpPr>
          <p:cNvPr id="58" name="Google Shape;58;p13"/>
          <p:cNvSpPr txBox="1"/>
          <p:nvPr/>
        </p:nvSpPr>
        <p:spPr>
          <a:xfrm>
            <a:off x="1949425" y="2900550"/>
            <a:ext cx="1040400" cy="33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9900FF"/>
                </a:solidFill>
                <a:latin typeface="Comfortaa"/>
                <a:ea typeface="Comfortaa"/>
                <a:cs typeface="Comfortaa"/>
                <a:sym typeface="Comfortaa"/>
              </a:rPr>
              <a:t>You bet!</a:t>
            </a:r>
            <a:endParaRPr b="1">
              <a:solidFill>
                <a:srgbClr val="9900FF"/>
              </a:solidFill>
              <a:latin typeface="Comfortaa"/>
              <a:ea typeface="Comfortaa"/>
              <a:cs typeface="Comfortaa"/>
              <a:sym typeface="Comfortaa"/>
            </a:endParaRPr>
          </a:p>
        </p:txBody>
      </p:sp>
      <p:sp>
        <p:nvSpPr>
          <p:cNvPr id="59" name="Google Shape;59;p13"/>
          <p:cNvSpPr txBox="1"/>
          <p:nvPr/>
        </p:nvSpPr>
        <p:spPr>
          <a:xfrm>
            <a:off x="935500" y="3535050"/>
            <a:ext cx="1102800" cy="33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Pacifico"/>
                <a:ea typeface="Pacifico"/>
                <a:cs typeface="Pacifico"/>
                <a:sym typeface="Pacifico"/>
              </a:rPr>
              <a:t>Sure thing!</a:t>
            </a:r>
            <a:endParaRPr>
              <a:solidFill>
                <a:srgbClr val="9900FF"/>
              </a:solidFill>
              <a:latin typeface="Pacifico"/>
              <a:ea typeface="Pacifico"/>
              <a:cs typeface="Pacifico"/>
              <a:sym typeface="Pacifico"/>
            </a:endParaRPr>
          </a:p>
        </p:txBody>
      </p:sp>
      <p:sp>
        <p:nvSpPr>
          <p:cNvPr id="60" name="Google Shape;60;p13"/>
          <p:cNvSpPr txBox="1"/>
          <p:nvPr/>
        </p:nvSpPr>
        <p:spPr>
          <a:xfrm>
            <a:off x="1915200" y="4183025"/>
            <a:ext cx="801000" cy="33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9900FF"/>
                </a:solidFill>
                <a:latin typeface="Impact"/>
                <a:ea typeface="Impact"/>
                <a:cs typeface="Impact"/>
                <a:sym typeface="Impact"/>
              </a:rPr>
              <a:t>Totally</a:t>
            </a:r>
            <a:endParaRPr>
              <a:solidFill>
                <a:srgbClr val="9900FF"/>
              </a:solidFill>
              <a:latin typeface="Impact"/>
              <a:ea typeface="Impact"/>
              <a:cs typeface="Impact"/>
              <a:sym typeface="Impact"/>
            </a:endParaRPr>
          </a:p>
          <a:p>
            <a:pPr indent="0" lvl="0" marL="0" rtl="0" algn="l">
              <a:spcBef>
                <a:spcPts val="0"/>
              </a:spcBef>
              <a:spcAft>
                <a:spcPts val="0"/>
              </a:spcAft>
              <a:buNone/>
            </a:pPr>
            <a:r>
              <a:t/>
            </a:r>
            <a:endParaRPr/>
          </a:p>
        </p:txBody>
      </p:sp>
      <p:sp>
        <p:nvSpPr>
          <p:cNvPr id="61" name="Google Shape;61;p13"/>
          <p:cNvSpPr txBox="1"/>
          <p:nvPr/>
        </p:nvSpPr>
        <p:spPr>
          <a:xfrm>
            <a:off x="7300675" y="1559225"/>
            <a:ext cx="6276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Oswald"/>
                <a:ea typeface="Oswald"/>
                <a:cs typeface="Oswald"/>
                <a:sym typeface="Oswald"/>
              </a:rPr>
              <a:t>No</a:t>
            </a:r>
            <a:endParaRPr>
              <a:solidFill>
                <a:srgbClr val="9900FF"/>
              </a:solidFill>
              <a:latin typeface="Oswald"/>
              <a:ea typeface="Oswald"/>
              <a:cs typeface="Oswald"/>
              <a:sym typeface="Oswald"/>
            </a:endParaRPr>
          </a:p>
          <a:p>
            <a:pPr indent="0" lvl="0" marL="0" rtl="0" algn="l">
              <a:spcBef>
                <a:spcPts val="0"/>
              </a:spcBef>
              <a:spcAft>
                <a:spcPts val="0"/>
              </a:spcAft>
              <a:buNone/>
            </a:pPr>
            <a:r>
              <a:t/>
            </a:r>
            <a:endParaRPr>
              <a:latin typeface="Oswald"/>
              <a:ea typeface="Oswald"/>
              <a:cs typeface="Oswald"/>
              <a:sym typeface="Oswald"/>
            </a:endParaRPr>
          </a:p>
        </p:txBody>
      </p:sp>
      <p:sp>
        <p:nvSpPr>
          <p:cNvPr id="62" name="Google Shape;62;p13"/>
          <p:cNvSpPr txBox="1"/>
          <p:nvPr/>
        </p:nvSpPr>
        <p:spPr>
          <a:xfrm>
            <a:off x="6426700" y="2168825"/>
            <a:ext cx="6276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Impact"/>
                <a:ea typeface="Impact"/>
                <a:cs typeface="Impact"/>
                <a:sym typeface="Impact"/>
              </a:rPr>
              <a:t>Nope</a:t>
            </a:r>
            <a:endParaRPr>
              <a:solidFill>
                <a:srgbClr val="9900FF"/>
              </a:solidFill>
              <a:latin typeface="Impact"/>
              <a:ea typeface="Impact"/>
              <a:cs typeface="Impact"/>
              <a:sym typeface="Impact"/>
            </a:endParaRPr>
          </a:p>
          <a:p>
            <a:pPr indent="0" lvl="0" marL="0" rtl="0" algn="l">
              <a:spcBef>
                <a:spcPts val="0"/>
              </a:spcBef>
              <a:spcAft>
                <a:spcPts val="0"/>
              </a:spcAft>
              <a:buNone/>
            </a:pPr>
            <a:r>
              <a:t/>
            </a:r>
            <a:endParaRPr/>
          </a:p>
        </p:txBody>
      </p:sp>
      <p:sp>
        <p:nvSpPr>
          <p:cNvPr id="63" name="Google Shape;63;p13"/>
          <p:cNvSpPr txBox="1"/>
          <p:nvPr/>
        </p:nvSpPr>
        <p:spPr>
          <a:xfrm>
            <a:off x="7393975" y="2739050"/>
            <a:ext cx="9516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9900FF"/>
                </a:solidFill>
                <a:latin typeface="Caveat"/>
                <a:ea typeface="Caveat"/>
                <a:cs typeface="Caveat"/>
                <a:sym typeface="Caveat"/>
              </a:rPr>
              <a:t>No way!</a:t>
            </a:r>
            <a:endParaRPr b="1">
              <a:solidFill>
                <a:srgbClr val="9900FF"/>
              </a:solidFill>
              <a:latin typeface="Caveat"/>
              <a:ea typeface="Caveat"/>
              <a:cs typeface="Caveat"/>
              <a:sym typeface="Caveat"/>
            </a:endParaRPr>
          </a:p>
        </p:txBody>
      </p:sp>
      <p:sp>
        <p:nvSpPr>
          <p:cNvPr id="64" name="Google Shape;64;p13"/>
          <p:cNvSpPr txBox="1"/>
          <p:nvPr/>
        </p:nvSpPr>
        <p:spPr>
          <a:xfrm>
            <a:off x="6911900" y="4197725"/>
            <a:ext cx="10731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latin typeface="Comfortaa"/>
                <a:ea typeface="Comfortaa"/>
                <a:cs typeface="Comfortaa"/>
                <a:sym typeface="Comfortaa"/>
              </a:rPr>
              <a:t>Negative.</a:t>
            </a:r>
            <a:endParaRPr>
              <a:solidFill>
                <a:srgbClr val="9900FF"/>
              </a:solidFill>
              <a:latin typeface="Comfortaa"/>
              <a:ea typeface="Comfortaa"/>
              <a:cs typeface="Comfortaa"/>
              <a:sym typeface="Comfortaa"/>
            </a:endParaRPr>
          </a:p>
        </p:txBody>
      </p:sp>
      <p:sp>
        <p:nvSpPr>
          <p:cNvPr id="65" name="Google Shape;65;p13"/>
          <p:cNvSpPr txBox="1"/>
          <p:nvPr/>
        </p:nvSpPr>
        <p:spPr>
          <a:xfrm>
            <a:off x="5739350" y="3373500"/>
            <a:ext cx="14619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9900FF"/>
              </a:solidFill>
              <a:latin typeface="Lobster"/>
              <a:ea typeface="Lobster"/>
              <a:cs typeface="Lobster"/>
              <a:sym typeface="Lobster"/>
            </a:endParaRPr>
          </a:p>
        </p:txBody>
      </p:sp>
      <p:pic>
        <p:nvPicPr>
          <p:cNvPr id="66" name="Google Shape;66;p13"/>
          <p:cNvPicPr preferRelativeResize="0"/>
          <p:nvPr/>
        </p:nvPicPr>
        <p:blipFill>
          <a:blip r:embed="rId3">
            <a:alphaModFix amt="34000"/>
          </a:blip>
          <a:stretch>
            <a:fillRect/>
          </a:stretch>
        </p:blipFill>
        <p:spPr>
          <a:xfrm>
            <a:off x="2922775" y="1321375"/>
            <a:ext cx="3181150" cy="3181150"/>
          </a:xfrm>
          <a:prstGeom prst="rect">
            <a:avLst/>
          </a:prstGeom>
          <a:noFill/>
          <a:ln>
            <a:noFill/>
          </a:ln>
        </p:spPr>
      </p:pic>
      <p:pic>
        <p:nvPicPr>
          <p:cNvPr id="67" name="Google Shape;67;p13"/>
          <p:cNvPicPr preferRelativeResize="0"/>
          <p:nvPr/>
        </p:nvPicPr>
        <p:blipFill>
          <a:blip r:embed="rId4">
            <a:alphaModFix/>
          </a:blip>
          <a:stretch>
            <a:fillRect/>
          </a:stretch>
        </p:blipFill>
        <p:spPr>
          <a:xfrm rot="10673821">
            <a:off x="4240277" y="2151696"/>
            <a:ext cx="546145" cy="517007"/>
          </a:xfrm>
          <a:prstGeom prst="rect">
            <a:avLst/>
          </a:prstGeom>
          <a:noFill/>
          <a:ln>
            <a:noFill/>
          </a:ln>
        </p:spPr>
      </p:pic>
      <p:sp>
        <p:nvSpPr>
          <p:cNvPr id="68" name="Google Shape;68;p13"/>
          <p:cNvSpPr txBox="1"/>
          <p:nvPr/>
        </p:nvSpPr>
        <p:spPr>
          <a:xfrm>
            <a:off x="3362900" y="4940925"/>
            <a:ext cx="3684900" cy="4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770550" y="965450"/>
            <a:ext cx="7602900" cy="4139400"/>
          </a:xfrm>
          <a:prstGeom prst="rect">
            <a:avLst/>
          </a:prstGeom>
          <a:solidFill>
            <a:srgbClr val="FFFF00"/>
          </a:solidFill>
          <a:ln cap="flat" cmpd="sng" w="952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t>PLEASE NOTE:</a:t>
            </a:r>
            <a:endParaRPr b="1"/>
          </a:p>
          <a:p>
            <a:pPr indent="0" lvl="0" marL="0" rtl="0" algn="l">
              <a:spcBef>
                <a:spcPts val="0"/>
              </a:spcBef>
              <a:spcAft>
                <a:spcPts val="0"/>
              </a:spcAft>
              <a:buNone/>
            </a:pPr>
            <a:r>
              <a:rPr lang="en" sz="1100"/>
              <a:t>Although you may not make changes to this Google Slide Presentation, </a:t>
            </a:r>
            <a:r>
              <a:rPr lang="en" sz="1100">
                <a:solidFill>
                  <a:schemeClr val="dk1"/>
                </a:solidFill>
              </a:rPr>
              <a:t>you may replicate a version so that you can edit to adapt to the needs and available technologies for your setting.</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If your gmail account is open, you can click on File and  MAKE A COPY to save it in Google Slides format. Once you make a copy, you may present offline. See the following link for directions: </a:t>
            </a:r>
            <a:r>
              <a:rPr lang="en" sz="1100" u="sng">
                <a:solidFill>
                  <a:schemeClr val="accent5"/>
                </a:solidFill>
                <a:hlinkClick r:id="rId5">
                  <a:extLst>
                    <a:ext uri="{A12FA001-AC4F-418D-AE19-62706E023703}">
                      <ahyp:hlinkClr val="tx"/>
                    </a:ext>
                  </a:extLst>
                </a:hlinkClick>
              </a:rPr>
              <a:t>Work on Google Docs, Sheets, &amp; Slides offline - Computer - Docs Editors Help</a:t>
            </a:r>
            <a:r>
              <a:rPr lang="en" sz="1100">
                <a:solidFill>
                  <a:schemeClr val="dk1"/>
                </a:solidFill>
              </a:rPr>
              <a:t>. You can also click on File and choose DOWNLOAD, allowing the Google Slides version to be converted to a PowerPoint version. (Once you have downloaded and saved your copy, you may delete this first slide so it does not appear in your presentation.) You may also publish your slides to the web once you have made a copy and modified as you like. From the web, presenters do not need to use Google Slides. Directions found here: </a:t>
            </a:r>
            <a:r>
              <a:rPr lang="en" sz="1100" u="sng">
                <a:solidFill>
                  <a:schemeClr val="hlink"/>
                </a:solidFill>
                <a:hlinkClick r:id="rId6"/>
              </a:rPr>
              <a:t>https://support.google.com/a/users/answer/9308870?hl=en</a:t>
            </a:r>
            <a:r>
              <a:rPr lang="en" sz="1100">
                <a:solidFill>
                  <a:schemeClr val="dk1"/>
                </a:solidFill>
              </a:rPr>
              <a:t>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The presentation works best when opened in Chrome.</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Those using Google Slides should be certain to use “Presenter View” (under the “Present” button) in order to see all layers of the slides. Those using PowerPoint should be certain to use “Presenter View” (under the “Slide Show” tab) in order to see all layers of the slides. Additional “Notes” are offered for many of the individual slides offering information or ideas for presenting the slide. These should be read before (and during, as needed) the presentation. In both Google Slides and PowerPoint, the “Notes” are found under the slides in standard view and are also visible in “Presenter View.”</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It is recommended that you review the 3-5 Lesson Plan for additional background material and ideas. This is available in the Shared Drives&gt;Protection of Children&gt;Safe Environment Training for Children Materials folder or by using this link: </a:t>
            </a:r>
            <a:r>
              <a:rPr lang="en" sz="1100" u="sng">
                <a:solidFill>
                  <a:schemeClr val="hlink"/>
                </a:solidFill>
                <a:hlinkClick r:id="rId7"/>
              </a:rPr>
              <a:t>https://docs.google.com/document/d/11tZYh_VSghmiv22mb88inGJO5sD43dHqUKwZ313KBQY/edit?usp=sharing</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3" name="Shape 73"/>
        <p:cNvGrpSpPr/>
        <p:nvPr/>
      </p:nvGrpSpPr>
      <p:grpSpPr>
        <a:xfrm>
          <a:off x="0" y="0"/>
          <a:ext cx="0" cy="0"/>
          <a:chOff x="0" y="0"/>
          <a:chExt cx="0" cy="0"/>
        </a:xfrm>
      </p:grpSpPr>
      <p:sp>
        <p:nvSpPr>
          <p:cNvPr id="74" name="Google Shape;74;p14"/>
          <p:cNvSpPr txBox="1"/>
          <p:nvPr/>
        </p:nvSpPr>
        <p:spPr>
          <a:xfrm>
            <a:off x="2659350" y="1119150"/>
            <a:ext cx="38253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are some ways you can say yes?</a:t>
            </a:r>
            <a:endParaRPr/>
          </a:p>
        </p:txBody>
      </p:sp>
      <p:sp>
        <p:nvSpPr>
          <p:cNvPr id="75" name="Google Shape;75;p14"/>
          <p:cNvSpPr txBox="1"/>
          <p:nvPr/>
        </p:nvSpPr>
        <p:spPr>
          <a:xfrm>
            <a:off x="2659350" y="1756625"/>
            <a:ext cx="38253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are some ways you can say no?</a:t>
            </a:r>
            <a:endParaRPr/>
          </a:p>
        </p:txBody>
      </p:sp>
      <p:sp>
        <p:nvSpPr>
          <p:cNvPr id="76" name="Google Shape;76;p14"/>
          <p:cNvSpPr txBox="1"/>
          <p:nvPr/>
        </p:nvSpPr>
        <p:spPr>
          <a:xfrm>
            <a:off x="2144700" y="2394100"/>
            <a:ext cx="4854600" cy="12711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On one side of a paper, write you favorite way to say yes.</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On the back side, write your favorite way to say no.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You will be sharing your yes and your no.</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77" name="Google Shape;77;p14"/>
          <p:cNvSpPr txBox="1"/>
          <p:nvPr/>
        </p:nvSpPr>
        <p:spPr>
          <a:xfrm>
            <a:off x="2945700" y="3701425"/>
            <a:ext cx="32526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You have 30 seconds. Ready… Go!</a:t>
            </a:r>
            <a:endParaRPr/>
          </a:p>
        </p:txBody>
      </p:sp>
      <p:pic>
        <p:nvPicPr>
          <p:cNvPr descr="This timer silently counts down to 0:00, then alerts you that time is up with a gentle beep sound." id="78" name="Google Shape;78;p14" title="30 Second Timer">
            <a:hlinkClick r:id="rId4"/>
          </p:cNvPr>
          <p:cNvPicPr preferRelativeResize="0"/>
          <p:nvPr/>
        </p:nvPicPr>
        <p:blipFill>
          <a:blip r:embed="rId5">
            <a:alphaModFix/>
          </a:blip>
          <a:stretch>
            <a:fillRect/>
          </a:stretch>
        </p:blipFill>
        <p:spPr>
          <a:xfrm>
            <a:off x="7139108" y="3625125"/>
            <a:ext cx="1906794" cy="1430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2600"/>
                                        <p:tgtEl>
                                          <p:spTgt spid="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26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15"/>
          <p:cNvSpPr txBox="1"/>
          <p:nvPr/>
        </p:nvSpPr>
        <p:spPr>
          <a:xfrm>
            <a:off x="2461950" y="1151475"/>
            <a:ext cx="4220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1. </a:t>
            </a:r>
            <a:r>
              <a:rPr lang="en"/>
              <a:t>Do you know how to show your “yes” answer?</a:t>
            </a:r>
            <a:endParaRPr/>
          </a:p>
          <a:p>
            <a:pPr indent="0" lvl="0" marL="0" rtl="0" algn="ctr">
              <a:spcBef>
                <a:spcPts val="0"/>
              </a:spcBef>
              <a:spcAft>
                <a:spcPts val="0"/>
              </a:spcAft>
              <a:buNone/>
            </a:pPr>
            <a:r>
              <a:t/>
            </a:r>
            <a:endParaRPr/>
          </a:p>
        </p:txBody>
      </p:sp>
      <p:sp>
        <p:nvSpPr>
          <p:cNvPr id="84" name="Google Shape;84;p15"/>
          <p:cNvSpPr txBox="1"/>
          <p:nvPr/>
        </p:nvSpPr>
        <p:spPr>
          <a:xfrm>
            <a:off x="2461950" y="1694650"/>
            <a:ext cx="4220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2. </a:t>
            </a:r>
            <a:r>
              <a:rPr lang="en"/>
              <a:t>Do you know how to show your “no” answer?</a:t>
            </a:r>
            <a:endParaRPr/>
          </a:p>
          <a:p>
            <a:pPr indent="0" lvl="0" marL="0" rtl="0" algn="ctr">
              <a:spcBef>
                <a:spcPts val="0"/>
              </a:spcBef>
              <a:spcAft>
                <a:spcPts val="0"/>
              </a:spcAft>
              <a:buNone/>
            </a:pPr>
            <a:r>
              <a:t/>
            </a:r>
            <a:endParaRPr/>
          </a:p>
        </p:txBody>
      </p:sp>
      <p:sp>
        <p:nvSpPr>
          <p:cNvPr id="85" name="Google Shape;85;p15"/>
          <p:cNvSpPr txBox="1"/>
          <p:nvPr/>
        </p:nvSpPr>
        <p:spPr>
          <a:xfrm>
            <a:off x="2461950" y="2237825"/>
            <a:ext cx="4220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3. Is your body a Temple of the Holy Spirit?</a:t>
            </a:r>
            <a:endParaRPr/>
          </a:p>
          <a:p>
            <a:pPr indent="0" lvl="0" marL="0" rtl="0" algn="ctr">
              <a:spcBef>
                <a:spcPts val="0"/>
              </a:spcBef>
              <a:spcAft>
                <a:spcPts val="0"/>
              </a:spcAft>
              <a:buNone/>
            </a:pPr>
            <a:r>
              <a:t/>
            </a:r>
            <a:endParaRPr/>
          </a:p>
        </p:txBody>
      </p:sp>
      <p:sp>
        <p:nvSpPr>
          <p:cNvPr id="86" name="Google Shape;86;p15"/>
          <p:cNvSpPr txBox="1"/>
          <p:nvPr/>
        </p:nvSpPr>
        <p:spPr>
          <a:xfrm>
            <a:off x="2461950" y="2781000"/>
            <a:ext cx="4220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4. Do you know what that means?</a:t>
            </a:r>
            <a:endParaRPr/>
          </a:p>
          <a:p>
            <a:pPr indent="0" lvl="0" marL="0" rtl="0" algn="ctr">
              <a:spcBef>
                <a:spcPts val="0"/>
              </a:spcBef>
              <a:spcAft>
                <a:spcPts val="0"/>
              </a:spcAft>
              <a:buNone/>
            </a:pPr>
            <a:r>
              <a:t/>
            </a:r>
            <a:endParaRPr/>
          </a:p>
        </p:txBody>
      </p:sp>
      <p:sp>
        <p:nvSpPr>
          <p:cNvPr id="87" name="Google Shape;87;p15"/>
          <p:cNvSpPr txBox="1"/>
          <p:nvPr/>
        </p:nvSpPr>
        <p:spPr>
          <a:xfrm>
            <a:off x="695700" y="3394475"/>
            <a:ext cx="37566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 “temple” is a place where God dwells.</a:t>
            </a:r>
            <a:endParaRPr/>
          </a:p>
          <a:p>
            <a:pPr indent="0" lvl="0" marL="0" rtl="0" algn="ctr">
              <a:spcBef>
                <a:spcPts val="0"/>
              </a:spcBef>
              <a:spcAft>
                <a:spcPts val="0"/>
              </a:spcAft>
              <a:buNone/>
            </a:pPr>
            <a:r>
              <a:t/>
            </a:r>
            <a:endParaRPr/>
          </a:p>
        </p:txBody>
      </p:sp>
      <p:sp>
        <p:nvSpPr>
          <p:cNvPr id="88" name="Google Shape;88;p15"/>
          <p:cNvSpPr txBox="1"/>
          <p:nvPr/>
        </p:nvSpPr>
        <p:spPr>
          <a:xfrm>
            <a:off x="4572000" y="3394475"/>
            <a:ext cx="37566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The Holy Spirit (God) dwells within you.</a:t>
            </a:r>
            <a:endParaRPr/>
          </a:p>
          <a:p>
            <a:pPr indent="0" lvl="0" marL="0" rtl="0" algn="ctr">
              <a:spcBef>
                <a:spcPts val="0"/>
              </a:spcBef>
              <a:spcAft>
                <a:spcPts val="0"/>
              </a:spcAft>
              <a:buNone/>
            </a:pPr>
            <a:r>
              <a:t/>
            </a:r>
            <a:endParaRPr/>
          </a:p>
        </p:txBody>
      </p:sp>
      <p:sp>
        <p:nvSpPr>
          <p:cNvPr id="89" name="Google Shape;89;p15"/>
          <p:cNvSpPr txBox="1"/>
          <p:nvPr/>
        </p:nvSpPr>
        <p:spPr>
          <a:xfrm>
            <a:off x="1762350" y="3867350"/>
            <a:ext cx="56193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That makes you a temple (a dwelling) for the Holy Spirit (God)!</a:t>
            </a:r>
            <a:endParaRPr/>
          </a:p>
          <a:p>
            <a:pPr indent="0" lvl="0" marL="0" rtl="0" algn="ctr">
              <a:spcBef>
                <a:spcPts val="0"/>
              </a:spcBef>
              <a:spcAft>
                <a:spcPts val="0"/>
              </a:spcAft>
              <a:buNone/>
            </a:pPr>
            <a:r>
              <a:t/>
            </a:r>
            <a:endParaRPr/>
          </a:p>
        </p:txBody>
      </p:sp>
      <p:sp>
        <p:nvSpPr>
          <p:cNvPr id="90" name="Google Shape;90;p15"/>
          <p:cNvSpPr txBox="1"/>
          <p:nvPr/>
        </p:nvSpPr>
        <p:spPr>
          <a:xfrm>
            <a:off x="2012700" y="4469850"/>
            <a:ext cx="51186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5. You are a dwelling place for GOD!! Is that awesome???</a:t>
            </a:r>
            <a:endParaRPr/>
          </a:p>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16"/>
          <p:cNvSpPr txBox="1"/>
          <p:nvPr/>
        </p:nvSpPr>
        <p:spPr>
          <a:xfrm>
            <a:off x="1092600" y="1024300"/>
            <a:ext cx="69588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In the Bible, we can find what St. Paul said in a letter he wrote to the Corinthians:</a:t>
            </a:r>
            <a:endParaRPr/>
          </a:p>
        </p:txBody>
      </p:sp>
      <p:sp>
        <p:nvSpPr>
          <p:cNvPr id="96" name="Google Shape;96;p16"/>
          <p:cNvSpPr txBox="1"/>
          <p:nvPr/>
        </p:nvSpPr>
        <p:spPr>
          <a:xfrm>
            <a:off x="1269300" y="1613475"/>
            <a:ext cx="6605400" cy="27030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i="1" lang="en" sz="2000"/>
              <a:t>Do you not know that your body</a:t>
            </a:r>
            <a:endParaRPr b="1" i="1" sz="2000"/>
          </a:p>
          <a:p>
            <a:pPr indent="0" lvl="0" marL="0" rtl="0" algn="ctr">
              <a:spcBef>
                <a:spcPts val="0"/>
              </a:spcBef>
              <a:spcAft>
                <a:spcPts val="0"/>
              </a:spcAft>
              <a:buNone/>
            </a:pPr>
            <a:r>
              <a:rPr b="1" i="1" lang="en" sz="2000"/>
              <a:t>is a temple of the Holy Spirit within you,</a:t>
            </a:r>
            <a:endParaRPr b="1" i="1" sz="2000"/>
          </a:p>
          <a:p>
            <a:pPr indent="0" lvl="0" marL="0" rtl="0" algn="ctr">
              <a:spcBef>
                <a:spcPts val="0"/>
              </a:spcBef>
              <a:spcAft>
                <a:spcPts val="0"/>
              </a:spcAft>
              <a:buNone/>
            </a:pPr>
            <a:r>
              <a:rPr b="1" i="1" lang="en" sz="2000"/>
              <a:t>whom you have from God,</a:t>
            </a:r>
            <a:endParaRPr b="1" i="1" sz="2000"/>
          </a:p>
          <a:p>
            <a:pPr indent="0" lvl="0" marL="0" rtl="0" algn="ctr">
              <a:spcBef>
                <a:spcPts val="0"/>
              </a:spcBef>
              <a:spcAft>
                <a:spcPts val="0"/>
              </a:spcAft>
              <a:buNone/>
            </a:pPr>
            <a:r>
              <a:rPr b="1" i="1" lang="en" sz="2000"/>
              <a:t>and that you are not your own?</a:t>
            </a:r>
            <a:endParaRPr b="1" i="1" sz="2000"/>
          </a:p>
          <a:p>
            <a:pPr indent="0" lvl="0" marL="0" rtl="0" algn="ctr">
              <a:spcBef>
                <a:spcPts val="0"/>
              </a:spcBef>
              <a:spcAft>
                <a:spcPts val="0"/>
              </a:spcAft>
              <a:buNone/>
            </a:pPr>
            <a:r>
              <a:t/>
            </a:r>
            <a:endParaRPr b="1" i="1" sz="2000"/>
          </a:p>
          <a:p>
            <a:pPr indent="0" lvl="0" marL="0" rtl="0" algn="ctr">
              <a:spcBef>
                <a:spcPts val="0"/>
              </a:spcBef>
              <a:spcAft>
                <a:spcPts val="0"/>
              </a:spcAft>
              <a:buNone/>
            </a:pPr>
            <a:r>
              <a:rPr b="1" i="1" lang="en" sz="2000"/>
              <a:t>For you have been purchased at a price.</a:t>
            </a:r>
            <a:endParaRPr b="1" i="1" sz="2000"/>
          </a:p>
          <a:p>
            <a:pPr indent="0" lvl="0" marL="0" rtl="0" algn="ctr">
              <a:spcBef>
                <a:spcPts val="0"/>
              </a:spcBef>
              <a:spcAft>
                <a:spcPts val="0"/>
              </a:spcAft>
              <a:buNone/>
            </a:pPr>
            <a:r>
              <a:rPr b="1" i="1" lang="en" sz="2000"/>
              <a:t>Therefore, glorify God in your body.</a:t>
            </a:r>
            <a:endParaRPr b="1" i="1" sz="2000"/>
          </a:p>
          <a:p>
            <a:pPr indent="457200" lvl="0" marL="1828800" rtl="0" algn="ctr">
              <a:spcBef>
                <a:spcPts val="0"/>
              </a:spcBef>
              <a:spcAft>
                <a:spcPts val="0"/>
              </a:spcAft>
              <a:buNone/>
            </a:pPr>
            <a:r>
              <a:rPr i="1" lang="en" sz="1100"/>
              <a:t>1 Corinthians 6:19-20</a:t>
            </a:r>
            <a:endParaRPr i="1" sz="1100"/>
          </a:p>
        </p:txBody>
      </p:sp>
      <p:sp>
        <p:nvSpPr>
          <p:cNvPr id="97" name="Google Shape;97;p16"/>
          <p:cNvSpPr txBox="1"/>
          <p:nvPr/>
        </p:nvSpPr>
        <p:spPr>
          <a:xfrm>
            <a:off x="1092600" y="4531425"/>
            <a:ext cx="69588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Let’s think about this and answer some questions. Are you ready?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17"/>
          <p:cNvSpPr txBox="1"/>
          <p:nvPr/>
        </p:nvSpPr>
        <p:spPr>
          <a:xfrm>
            <a:off x="2893800" y="2937350"/>
            <a:ext cx="3428100" cy="20187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Which of these will glorify God in your body</a:t>
            </a:r>
            <a:r>
              <a:rPr lang="en" sz="1100"/>
              <a:t>?</a:t>
            </a:r>
            <a:endParaRPr sz="1100"/>
          </a:p>
          <a:p>
            <a:pPr indent="0" lvl="0" marL="0" rtl="0" algn="ctr">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a:t>
            </a:r>
            <a:r>
              <a:rPr lang="en" sz="1100"/>
              <a:t>Exercise and eat right to keep your body fit</a:t>
            </a:r>
            <a:r>
              <a:rPr lang="en" sz="1100"/>
              <a:t>. - </a:t>
            </a:r>
            <a:r>
              <a:rPr lang="en" sz="1100">
                <a:solidFill>
                  <a:schemeClr val="dk1"/>
                </a:solidFill>
              </a:rPr>
              <a:t>twist</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&gt;</a:t>
            </a:r>
            <a:r>
              <a:rPr lang="en" sz="1100">
                <a:solidFill>
                  <a:schemeClr val="dk1"/>
                </a:solidFill>
              </a:rPr>
              <a:t>Listen to others &amp; smile at others.</a:t>
            </a:r>
            <a:r>
              <a:rPr lang="en" sz="1100"/>
              <a:t> - hop</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a:t>
            </a:r>
            <a:r>
              <a:rPr lang="en" sz="1100">
                <a:solidFill>
                  <a:schemeClr val="dk1"/>
                </a:solidFill>
              </a:rPr>
              <a:t>Study and read to keep your mind fit.</a:t>
            </a:r>
            <a:r>
              <a:rPr lang="en" sz="1100">
                <a:solidFill>
                  <a:schemeClr val="dk1"/>
                </a:solidFill>
              </a:rPr>
              <a:t> </a:t>
            </a:r>
            <a:r>
              <a:rPr lang="en" sz="1100"/>
              <a:t>- </a:t>
            </a:r>
            <a:r>
              <a:rPr lang="en" sz="1100">
                <a:solidFill>
                  <a:schemeClr val="dk1"/>
                </a:solidFill>
              </a:rPr>
              <a:t>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&gt;All 3 answers above - twist, hop, &amp; 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t>1 - 2 - 3 - Move!</a:t>
            </a:r>
            <a:endParaRPr sz="1100"/>
          </a:p>
        </p:txBody>
      </p:sp>
      <p:sp>
        <p:nvSpPr>
          <p:cNvPr id="103" name="Google Shape;103;p17"/>
          <p:cNvSpPr txBox="1"/>
          <p:nvPr/>
        </p:nvSpPr>
        <p:spPr>
          <a:xfrm>
            <a:off x="2963725" y="3013550"/>
            <a:ext cx="3239400" cy="18018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Who lives inside of you?</a:t>
            </a:r>
            <a:endParaRPr sz="1100"/>
          </a:p>
          <a:p>
            <a:pPr indent="0" lvl="0" marL="0" rtl="0" algn="ctr">
              <a:spcBef>
                <a:spcPts val="0"/>
              </a:spcBef>
              <a:spcAft>
                <a:spcPts val="0"/>
              </a:spcAft>
              <a:buNone/>
            </a:pPr>
            <a:r>
              <a:t/>
            </a:r>
            <a:endParaRPr sz="1100"/>
          </a:p>
          <a:p>
            <a:pPr indent="0" lvl="0" marL="0" rtl="0" algn="l">
              <a:spcBef>
                <a:spcPts val="0"/>
              </a:spcBef>
              <a:spcAft>
                <a:spcPts val="0"/>
              </a:spcAft>
              <a:buNone/>
            </a:pPr>
            <a:r>
              <a:rPr lang="en" sz="1100"/>
              <a:t>&gt;The Spirit of Christmas past - twist</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&gt;The Spirit of fear &amp; trembling - hop</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&gt;The Spirit of God - </a:t>
            </a:r>
            <a:r>
              <a:rPr lang="en" sz="1100">
                <a:solidFill>
                  <a:schemeClr val="dk1"/>
                </a:solidFill>
              </a:rPr>
              <a:t>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t>1 - 2 - 3 - Move!</a:t>
            </a:r>
            <a:endParaRPr sz="1100"/>
          </a:p>
        </p:txBody>
      </p:sp>
      <p:sp>
        <p:nvSpPr>
          <p:cNvPr id="104" name="Google Shape;104;p17"/>
          <p:cNvSpPr txBox="1"/>
          <p:nvPr/>
        </p:nvSpPr>
        <p:spPr>
          <a:xfrm>
            <a:off x="2975125" y="3013550"/>
            <a:ext cx="3216600" cy="18300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From whom does the Spirit come</a:t>
            </a:r>
            <a:r>
              <a:rPr lang="en" sz="1100"/>
              <a:t>?</a:t>
            </a:r>
            <a:endParaRPr sz="1100"/>
          </a:p>
          <a:p>
            <a:pPr indent="0" lvl="0" marL="0" rtl="0" algn="ctr">
              <a:spcBef>
                <a:spcPts val="0"/>
              </a:spcBef>
              <a:spcAft>
                <a:spcPts val="0"/>
              </a:spcAft>
              <a:buNone/>
            </a:pPr>
            <a:r>
              <a:t/>
            </a:r>
            <a:endParaRPr sz="1100"/>
          </a:p>
          <a:p>
            <a:pPr indent="0" lvl="0" marL="0" rtl="0" algn="l">
              <a:spcBef>
                <a:spcPts val="0"/>
              </a:spcBef>
              <a:spcAft>
                <a:spcPts val="0"/>
              </a:spcAft>
              <a:buClr>
                <a:schemeClr val="dk1"/>
              </a:buClr>
              <a:buSzPts val="1100"/>
              <a:buFont typeface="Arial"/>
              <a:buNone/>
            </a:pPr>
            <a:r>
              <a:rPr lang="en" sz="1100">
                <a:solidFill>
                  <a:schemeClr val="dk1"/>
                </a:solidFill>
              </a:rPr>
              <a:t>&gt;God - twist</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&gt;Chicago Bears football team - hop</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&gt;the temple - wave arms</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ctr">
              <a:spcBef>
                <a:spcPts val="0"/>
              </a:spcBef>
              <a:spcAft>
                <a:spcPts val="0"/>
              </a:spcAft>
              <a:buNone/>
            </a:pPr>
            <a:r>
              <a:rPr lang="en" sz="1100">
                <a:solidFill>
                  <a:schemeClr val="dk1"/>
                </a:solidFill>
              </a:rPr>
              <a:t>1 - 2 - 3 - Move!</a:t>
            </a:r>
            <a:endParaRPr sz="1100"/>
          </a:p>
        </p:txBody>
      </p:sp>
      <p:sp>
        <p:nvSpPr>
          <p:cNvPr id="105" name="Google Shape;105;p17"/>
          <p:cNvSpPr txBox="1"/>
          <p:nvPr/>
        </p:nvSpPr>
        <p:spPr>
          <a:xfrm>
            <a:off x="2975125" y="3013549"/>
            <a:ext cx="3216600" cy="18300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True or False:</a:t>
            </a:r>
            <a:endParaRPr sz="1100"/>
          </a:p>
          <a:p>
            <a:pPr indent="0" lvl="0" marL="0" rtl="0" algn="ctr">
              <a:spcBef>
                <a:spcPts val="0"/>
              </a:spcBef>
              <a:spcAft>
                <a:spcPts val="0"/>
              </a:spcAft>
              <a:buNone/>
            </a:pPr>
            <a:r>
              <a:rPr lang="en" sz="1100"/>
              <a:t>It is wise for me to do what I want,</a:t>
            </a:r>
            <a:endParaRPr sz="1100"/>
          </a:p>
          <a:p>
            <a:pPr indent="0" lvl="0" marL="0" rtl="0" algn="ctr">
              <a:spcBef>
                <a:spcPts val="0"/>
              </a:spcBef>
              <a:spcAft>
                <a:spcPts val="0"/>
              </a:spcAft>
              <a:buNone/>
            </a:pPr>
            <a:r>
              <a:rPr lang="en" sz="1100"/>
              <a:t>because I am my own person.</a:t>
            </a:r>
            <a:endParaRPr sz="1100"/>
          </a:p>
          <a:p>
            <a:pPr indent="0" lvl="0" marL="0" rtl="0" algn="ctr">
              <a:spcBef>
                <a:spcPts val="0"/>
              </a:spcBef>
              <a:spcAft>
                <a:spcPts val="0"/>
              </a:spcAft>
              <a:buNone/>
            </a:pPr>
            <a:r>
              <a:t/>
            </a:r>
            <a:endParaRPr sz="1100"/>
          </a:p>
          <a:p>
            <a:pPr indent="0" lvl="0" marL="0" rtl="0" algn="ctr">
              <a:spcBef>
                <a:spcPts val="0"/>
              </a:spcBef>
              <a:spcAft>
                <a:spcPts val="0"/>
              </a:spcAft>
              <a:buNone/>
            </a:pPr>
            <a:r>
              <a:rPr lang="en" sz="1100">
                <a:solidFill>
                  <a:schemeClr val="dk1"/>
                </a:solidFill>
              </a:rPr>
              <a:t>True</a:t>
            </a:r>
            <a:r>
              <a:rPr lang="en" sz="1100">
                <a:solidFill>
                  <a:schemeClr val="dk1"/>
                </a:solidFill>
              </a:rPr>
              <a:t> - run in place</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solidFill>
                  <a:schemeClr val="dk1"/>
                </a:solidFill>
              </a:rPr>
              <a:t>False - do gorilla moves</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solidFill>
                  <a:schemeClr val="dk1"/>
                </a:solidFill>
              </a:rPr>
              <a:t>1 - 2 - 3 - Move!</a:t>
            </a:r>
            <a:endParaRPr sz="1100">
              <a:solidFill>
                <a:schemeClr val="dk1"/>
              </a:solidFill>
            </a:endParaRPr>
          </a:p>
          <a:p>
            <a:pPr indent="0" lvl="0" marL="0" rtl="0" algn="ctr">
              <a:spcBef>
                <a:spcPts val="0"/>
              </a:spcBef>
              <a:spcAft>
                <a:spcPts val="0"/>
              </a:spcAft>
              <a:buNone/>
            </a:pPr>
            <a:r>
              <a:t/>
            </a:r>
            <a:endParaRPr sz="1100">
              <a:solidFill>
                <a:schemeClr val="dk1"/>
              </a:solidFill>
            </a:endParaRPr>
          </a:p>
        </p:txBody>
      </p:sp>
      <p:sp>
        <p:nvSpPr>
          <p:cNvPr id="106" name="Google Shape;106;p17"/>
          <p:cNvSpPr txBox="1"/>
          <p:nvPr/>
        </p:nvSpPr>
        <p:spPr>
          <a:xfrm>
            <a:off x="2975125" y="3036250"/>
            <a:ext cx="3168600" cy="16302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True or False:</a:t>
            </a:r>
            <a:endParaRPr sz="1100"/>
          </a:p>
          <a:p>
            <a:pPr indent="0" lvl="0" marL="0" rtl="0" algn="ctr">
              <a:spcBef>
                <a:spcPts val="0"/>
              </a:spcBef>
              <a:spcAft>
                <a:spcPts val="0"/>
              </a:spcAft>
              <a:buNone/>
            </a:pPr>
            <a:r>
              <a:rPr lang="en" sz="1100"/>
              <a:t>I am not my own, because I belong to God.</a:t>
            </a:r>
            <a:endParaRPr sz="1100"/>
          </a:p>
          <a:p>
            <a:pPr indent="0" lvl="0" marL="0" rtl="0" algn="ctr">
              <a:spcBef>
                <a:spcPts val="0"/>
              </a:spcBef>
              <a:spcAft>
                <a:spcPts val="0"/>
              </a:spcAft>
              <a:buNone/>
            </a:pPr>
            <a:r>
              <a:t/>
            </a:r>
            <a:endParaRPr sz="1100"/>
          </a:p>
          <a:p>
            <a:pPr indent="0" lvl="0" marL="0" rtl="0" algn="ctr">
              <a:spcBef>
                <a:spcPts val="0"/>
              </a:spcBef>
              <a:spcAft>
                <a:spcPts val="0"/>
              </a:spcAft>
              <a:buNone/>
            </a:pPr>
            <a:r>
              <a:rPr lang="en" sz="1100">
                <a:solidFill>
                  <a:schemeClr val="dk1"/>
                </a:solidFill>
              </a:rPr>
              <a:t>True - run in place</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solidFill>
                  <a:schemeClr val="dk1"/>
                </a:solidFill>
              </a:rPr>
              <a:t>False - do gorilla moves</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solidFill>
                  <a:schemeClr val="dk1"/>
                </a:solidFill>
              </a:rPr>
              <a:t>1 - 2 - 3 - Move!</a:t>
            </a:r>
            <a:endParaRPr sz="1100">
              <a:solidFill>
                <a:schemeClr val="dk1"/>
              </a:solidFill>
            </a:endParaRPr>
          </a:p>
          <a:p>
            <a:pPr indent="0" lvl="0" marL="0" rtl="0" algn="ctr">
              <a:spcBef>
                <a:spcPts val="0"/>
              </a:spcBef>
              <a:spcAft>
                <a:spcPts val="0"/>
              </a:spcAft>
              <a:buNone/>
            </a:pPr>
            <a:r>
              <a:t/>
            </a:r>
            <a:endParaRPr sz="1100">
              <a:solidFill>
                <a:schemeClr val="dk1"/>
              </a:solidFill>
            </a:endParaRPr>
          </a:p>
        </p:txBody>
      </p:sp>
      <p:sp>
        <p:nvSpPr>
          <p:cNvPr id="107" name="Google Shape;107;p17"/>
          <p:cNvSpPr txBox="1"/>
          <p:nvPr/>
        </p:nvSpPr>
        <p:spPr>
          <a:xfrm>
            <a:off x="2869375" y="3013550"/>
            <a:ext cx="3428100" cy="18018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What is the “price” that God “paid” for you?</a:t>
            </a:r>
            <a:endParaRPr sz="1100"/>
          </a:p>
          <a:p>
            <a:pPr indent="0" lvl="0" marL="0" rtl="0" algn="ctr">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a:t>
            </a:r>
            <a:r>
              <a:rPr lang="en" sz="1100"/>
              <a:t>2 Snickers and a can of pop - </a:t>
            </a:r>
            <a:r>
              <a:rPr lang="en" sz="1100">
                <a:solidFill>
                  <a:schemeClr val="dk1"/>
                </a:solidFill>
              </a:rPr>
              <a:t>twist</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&gt;</a:t>
            </a:r>
            <a:r>
              <a:rPr lang="en" sz="1100"/>
              <a:t>the blood of His Son, Jesus, on the cross</a:t>
            </a:r>
            <a:r>
              <a:rPr lang="en" sz="1100"/>
              <a:t> - hop</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&gt;30 pieces of silver</a:t>
            </a:r>
            <a:r>
              <a:rPr lang="en" sz="1100"/>
              <a:t> - </a:t>
            </a:r>
            <a:r>
              <a:rPr lang="en" sz="1100">
                <a:solidFill>
                  <a:schemeClr val="dk1"/>
                </a:solidFill>
              </a:rPr>
              <a:t>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t>1 - 2 - 3 - Move!</a:t>
            </a:r>
            <a:endParaRPr sz="1100"/>
          </a:p>
        </p:txBody>
      </p:sp>
      <p:sp>
        <p:nvSpPr>
          <p:cNvPr id="108" name="Google Shape;108;p17"/>
          <p:cNvSpPr txBox="1"/>
          <p:nvPr/>
        </p:nvSpPr>
        <p:spPr>
          <a:xfrm>
            <a:off x="2824500" y="2822750"/>
            <a:ext cx="3495000" cy="22116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t>If God “paid” THAT MUCH for you,</a:t>
            </a:r>
            <a:endParaRPr sz="1100"/>
          </a:p>
          <a:p>
            <a:pPr indent="0" lvl="0" marL="0" rtl="0" algn="ctr">
              <a:spcBef>
                <a:spcPts val="0"/>
              </a:spcBef>
              <a:spcAft>
                <a:spcPts val="0"/>
              </a:spcAft>
              <a:buNone/>
            </a:pPr>
            <a:r>
              <a:rPr lang="en" sz="1100"/>
              <a:t>that means which of the following?</a:t>
            </a:r>
            <a:endParaRPr sz="1100"/>
          </a:p>
          <a:p>
            <a:pPr indent="0" lvl="0" marL="0" rtl="0" algn="ctr">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a:t>
            </a:r>
            <a:r>
              <a:rPr lang="en" sz="1100"/>
              <a:t>You are VERY special to God.</a:t>
            </a:r>
            <a:r>
              <a:rPr lang="en" sz="1100"/>
              <a:t> - </a:t>
            </a:r>
            <a:r>
              <a:rPr lang="en" sz="1100">
                <a:solidFill>
                  <a:schemeClr val="dk1"/>
                </a:solidFill>
              </a:rPr>
              <a:t>twist</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&gt;</a:t>
            </a:r>
            <a:r>
              <a:rPr lang="en" sz="1100"/>
              <a:t>Your body, mind, &amp; soul are precious to God.</a:t>
            </a:r>
            <a:r>
              <a:rPr lang="en" sz="1100"/>
              <a:t> - hop</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solidFill>
                  <a:schemeClr val="dk1"/>
                </a:solidFill>
              </a:rPr>
              <a:t>&gt;You should take good care of yourself. </a:t>
            </a:r>
            <a:r>
              <a:rPr lang="en" sz="1100"/>
              <a:t>- </a:t>
            </a:r>
            <a:r>
              <a:rPr lang="en" sz="1100">
                <a:solidFill>
                  <a:schemeClr val="dk1"/>
                </a:solidFill>
              </a:rPr>
              <a:t>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&gt;All 3 answers above - twist, hop, &amp; wave arms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ctr">
              <a:spcBef>
                <a:spcPts val="0"/>
              </a:spcBef>
              <a:spcAft>
                <a:spcPts val="0"/>
              </a:spcAft>
              <a:buNone/>
            </a:pPr>
            <a:r>
              <a:rPr lang="en" sz="1100"/>
              <a:t>1 - 2 - 3 - Move!</a:t>
            </a:r>
            <a:endParaRPr sz="1100"/>
          </a:p>
        </p:txBody>
      </p:sp>
      <p:sp>
        <p:nvSpPr>
          <p:cNvPr id="109" name="Google Shape;109;p17"/>
          <p:cNvSpPr txBox="1"/>
          <p:nvPr/>
        </p:nvSpPr>
        <p:spPr>
          <a:xfrm>
            <a:off x="281200" y="913000"/>
            <a:ext cx="5245200" cy="18018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i="1" lang="en"/>
              <a:t>Do you not know that your body</a:t>
            </a:r>
            <a:endParaRPr b="1" i="1"/>
          </a:p>
          <a:p>
            <a:pPr indent="0" lvl="0" marL="0" rtl="0" algn="ctr">
              <a:spcBef>
                <a:spcPts val="0"/>
              </a:spcBef>
              <a:spcAft>
                <a:spcPts val="0"/>
              </a:spcAft>
              <a:buNone/>
            </a:pPr>
            <a:r>
              <a:rPr b="1" i="1" lang="en"/>
              <a:t>is a temple of the Holy Spirit within you,</a:t>
            </a:r>
            <a:endParaRPr b="1" i="1"/>
          </a:p>
          <a:p>
            <a:pPr indent="0" lvl="0" marL="0" rtl="0" algn="ctr">
              <a:spcBef>
                <a:spcPts val="0"/>
              </a:spcBef>
              <a:spcAft>
                <a:spcPts val="0"/>
              </a:spcAft>
              <a:buNone/>
            </a:pPr>
            <a:r>
              <a:rPr b="1" i="1" lang="en"/>
              <a:t>whom you have from God,</a:t>
            </a:r>
            <a:endParaRPr b="1" i="1"/>
          </a:p>
          <a:p>
            <a:pPr indent="0" lvl="0" marL="0" rtl="0" algn="ctr">
              <a:spcBef>
                <a:spcPts val="0"/>
              </a:spcBef>
              <a:spcAft>
                <a:spcPts val="0"/>
              </a:spcAft>
              <a:buNone/>
            </a:pPr>
            <a:r>
              <a:rPr b="1" i="1" lang="en"/>
              <a:t>and that you are not your own?</a:t>
            </a:r>
            <a:endParaRPr b="1" i="1"/>
          </a:p>
          <a:p>
            <a:pPr indent="0" lvl="0" marL="0" rtl="0" algn="ctr">
              <a:spcBef>
                <a:spcPts val="0"/>
              </a:spcBef>
              <a:spcAft>
                <a:spcPts val="0"/>
              </a:spcAft>
              <a:buNone/>
            </a:pPr>
            <a:r>
              <a:t/>
            </a:r>
            <a:endParaRPr b="1" i="1"/>
          </a:p>
          <a:p>
            <a:pPr indent="0" lvl="0" marL="0" rtl="0" algn="ctr">
              <a:spcBef>
                <a:spcPts val="0"/>
              </a:spcBef>
              <a:spcAft>
                <a:spcPts val="0"/>
              </a:spcAft>
              <a:buNone/>
            </a:pPr>
            <a:r>
              <a:rPr b="1" i="1" lang="en"/>
              <a:t>For you have been purchased at a price.</a:t>
            </a:r>
            <a:endParaRPr b="1" i="1"/>
          </a:p>
          <a:p>
            <a:pPr indent="0" lvl="0" marL="0" rtl="0" algn="ctr">
              <a:spcBef>
                <a:spcPts val="0"/>
              </a:spcBef>
              <a:spcAft>
                <a:spcPts val="0"/>
              </a:spcAft>
              <a:buNone/>
            </a:pPr>
            <a:r>
              <a:rPr b="1" i="1" lang="en"/>
              <a:t>Therefore, glorify God in your body.</a:t>
            </a:r>
            <a:endParaRPr b="1" i="1"/>
          </a:p>
          <a:p>
            <a:pPr indent="457200" lvl="0" marL="1828800" rtl="0" algn="ctr">
              <a:spcBef>
                <a:spcPts val="0"/>
              </a:spcBef>
              <a:spcAft>
                <a:spcPts val="0"/>
              </a:spcAft>
              <a:buNone/>
            </a:pPr>
            <a:r>
              <a:rPr i="1" lang="en" sz="1100"/>
              <a:t>1 Corinthians 6:19-20</a:t>
            </a:r>
            <a:endParaRPr i="1" sz="1100"/>
          </a:p>
        </p:txBody>
      </p:sp>
      <p:sp>
        <p:nvSpPr>
          <p:cNvPr id="110" name="Google Shape;110;p17"/>
          <p:cNvSpPr txBox="1"/>
          <p:nvPr/>
        </p:nvSpPr>
        <p:spPr>
          <a:xfrm>
            <a:off x="5883100" y="913000"/>
            <a:ext cx="2890200" cy="4944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Answer the questions by choosing the action response to the answer you think is correct.</a:t>
            </a:r>
            <a:endParaRPr sz="1000"/>
          </a:p>
        </p:txBody>
      </p:sp>
      <p:sp>
        <p:nvSpPr>
          <p:cNvPr id="111" name="Google Shape;111;p17"/>
          <p:cNvSpPr/>
          <p:nvPr/>
        </p:nvSpPr>
        <p:spPr>
          <a:xfrm>
            <a:off x="6595300" y="2571850"/>
            <a:ext cx="2178000" cy="2094600"/>
          </a:xfrm>
          <a:prstGeom prst="star5">
            <a:avLst>
              <a:gd fmla="val 19098" name="adj"/>
              <a:gd fmla="val 105146" name="hf"/>
              <a:gd fmla="val 110557" name="vf"/>
            </a:avLst>
          </a:prstGeom>
          <a:solidFill>
            <a:srgbClr val="FFFF00"/>
          </a:solidFill>
          <a:ln cap="flat" cmpd="sng" w="952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t>Nice job!!!!</a:t>
            </a:r>
            <a:endParaRPr b="1"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3"/>
                                        </p:tgtEl>
                                      </p:cBhvr>
                                    </p:animEffect>
                                    <p:set>
                                      <p:cBhvr>
                                        <p:cTn dur="1" fill="hold">
                                          <p:stCondLst>
                                            <p:cond delay="0"/>
                                          </p:stCondLst>
                                        </p:cTn>
                                        <p:tgtEl>
                                          <p:spTgt spid="103"/>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4"/>
                                        </p:tgtEl>
                                      </p:cBhvr>
                                    </p:animEffect>
                                    <p:set>
                                      <p:cBhvr>
                                        <p:cTn dur="1" fill="hold">
                                          <p:stCondLst>
                                            <p:cond delay="0"/>
                                          </p:stCondLst>
                                        </p:cTn>
                                        <p:tgtEl>
                                          <p:spTgt spid="104"/>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5"/>
                                        </p:tgtEl>
                                      </p:cBhvr>
                                    </p:animEffect>
                                    <p:set>
                                      <p:cBhvr>
                                        <p:cTn dur="1" fill="hold">
                                          <p:stCondLst>
                                            <p:cond delay="0"/>
                                          </p:stCondLst>
                                        </p:cTn>
                                        <p:tgtEl>
                                          <p:spTgt spid="105"/>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
                                        <p:tgtEl>
                                          <p:spTgt spid="1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6"/>
                                        </p:tgtEl>
                                      </p:cBhvr>
                                    </p:animEffect>
                                    <p:set>
                                      <p:cBhvr>
                                        <p:cTn dur="1" fill="hold">
                                          <p:stCondLst>
                                            <p:cond delay="0"/>
                                          </p:stCondLst>
                                        </p:cTn>
                                        <p:tgtEl>
                                          <p:spTgt spid="106"/>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7"/>
                                        </p:tgtEl>
                                      </p:cBhvr>
                                    </p:animEffect>
                                    <p:set>
                                      <p:cBhvr>
                                        <p:cTn dur="1" fill="hold">
                                          <p:stCondLst>
                                            <p:cond delay="0"/>
                                          </p:stCondLst>
                                        </p:cTn>
                                        <p:tgtEl>
                                          <p:spTgt spid="107"/>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8"/>
                                        </p:tgtEl>
                                      </p:cBhvr>
                                    </p:animEffect>
                                    <p:set>
                                      <p:cBhvr>
                                        <p:cTn dur="1" fill="hold">
                                          <p:stCondLst>
                                            <p:cond delay="0"/>
                                          </p:stCondLst>
                                        </p:cTn>
                                        <p:tgtEl>
                                          <p:spTgt spid="108"/>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23" presetSubtype="32">
                                  <p:stCondLst>
                                    <p:cond delay="0"/>
                                  </p:stCondLst>
                                  <p:childTnLst>
                                    <p:anim calcmode="lin" valueType="num">
                                      <p:cBhvr additive="base">
                                        <p:cTn dur="1"/>
                                        <p:tgtEl>
                                          <p:spTgt spid="102"/>
                                        </p:tgtEl>
                                        <p:attrNameLst>
                                          <p:attrName>ppt_w</p:attrName>
                                        </p:attrNameLst>
                                      </p:cBhvr>
                                      <p:tavLst>
                                        <p:tav fmla="" tm="0">
                                          <p:val>
                                            <p:strVal val="#ppt_w"/>
                                          </p:val>
                                        </p:tav>
                                        <p:tav fmla="" tm="100000">
                                          <p:val>
                                            <p:strVal val="0"/>
                                          </p:val>
                                        </p:tav>
                                      </p:tavLst>
                                    </p:anim>
                                    <p:anim calcmode="lin" valueType="num">
                                      <p:cBhvr additive="base">
                                        <p:cTn dur="1"/>
                                        <p:tgtEl>
                                          <p:spTgt spid="102"/>
                                        </p:tgtEl>
                                        <p:attrNameLst>
                                          <p:attrName>ppt_h</p:attrName>
                                        </p:attrNameLst>
                                      </p:cBhvr>
                                      <p:tavLst>
                                        <p:tav fmla="" tm="0">
                                          <p:val>
                                            <p:strVal val="#ppt_h"/>
                                          </p:val>
                                        </p:tav>
                                        <p:tav fmla="" tm="100000">
                                          <p:val>
                                            <p:strVal val="0"/>
                                          </p:val>
                                        </p:tav>
                                      </p:tavLst>
                                    </p:anim>
                                    <p:set>
                                      <p:cBhvr>
                                        <p:cTn dur="1" fill="hold">
                                          <p:stCondLst>
                                            <p:cond delay="0"/>
                                          </p:stCondLst>
                                        </p:cTn>
                                        <p:tgtEl>
                                          <p:spTgt spid="102"/>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p18"/>
          <p:cNvSpPr txBox="1"/>
          <p:nvPr/>
        </p:nvSpPr>
        <p:spPr>
          <a:xfrm>
            <a:off x="511050" y="922875"/>
            <a:ext cx="81219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Your body is a temple of the Holy Spirit, so you should respect your body by taking care of it.</a:t>
            </a:r>
            <a:endParaRPr/>
          </a:p>
          <a:p>
            <a:pPr indent="0" lvl="0" marL="0" rtl="0" algn="ctr">
              <a:spcBef>
                <a:spcPts val="0"/>
              </a:spcBef>
              <a:spcAft>
                <a:spcPts val="0"/>
              </a:spcAft>
              <a:buNone/>
            </a:pPr>
            <a:r>
              <a:t/>
            </a:r>
            <a:endParaRPr/>
          </a:p>
        </p:txBody>
      </p:sp>
      <p:sp>
        <p:nvSpPr>
          <p:cNvPr id="117" name="Google Shape;117;p18"/>
          <p:cNvSpPr txBox="1"/>
          <p:nvPr/>
        </p:nvSpPr>
        <p:spPr>
          <a:xfrm>
            <a:off x="511050" y="1389850"/>
            <a:ext cx="81219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Your body is a temple of the Holy Spirit, so you should expect others to respect your body.</a:t>
            </a:r>
            <a:endParaRPr/>
          </a:p>
        </p:txBody>
      </p:sp>
      <p:sp>
        <p:nvSpPr>
          <p:cNvPr id="118" name="Google Shape;118;p18"/>
          <p:cNvSpPr txBox="1"/>
          <p:nvPr/>
        </p:nvSpPr>
        <p:spPr>
          <a:xfrm>
            <a:off x="511050" y="1856825"/>
            <a:ext cx="81219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No one has a right to harm your body. If they harm your body, they also harm the Holy Spirit in you.</a:t>
            </a:r>
            <a:endParaRPr/>
          </a:p>
          <a:p>
            <a:pPr indent="0" lvl="0" marL="0" rtl="0" algn="ctr">
              <a:spcBef>
                <a:spcPts val="0"/>
              </a:spcBef>
              <a:spcAft>
                <a:spcPts val="0"/>
              </a:spcAft>
              <a:buNone/>
            </a:pPr>
            <a:r>
              <a:t/>
            </a:r>
            <a:endParaRPr/>
          </a:p>
        </p:txBody>
      </p:sp>
      <p:sp>
        <p:nvSpPr>
          <p:cNvPr id="119" name="Google Shape;119;p18"/>
          <p:cNvSpPr txBox="1"/>
          <p:nvPr/>
        </p:nvSpPr>
        <p:spPr>
          <a:xfrm>
            <a:off x="878400" y="2447025"/>
            <a:ext cx="7387500" cy="3672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someone tries to hurt you?</a:t>
            </a:r>
            <a:endParaRPr/>
          </a:p>
          <a:p>
            <a:pPr indent="0" lvl="0" marL="0" rtl="0" algn="ctr">
              <a:spcBef>
                <a:spcPts val="0"/>
              </a:spcBef>
              <a:spcAft>
                <a:spcPts val="0"/>
              </a:spcAft>
              <a:buNone/>
            </a:pPr>
            <a:r>
              <a:t/>
            </a:r>
            <a:endParaRPr/>
          </a:p>
        </p:txBody>
      </p:sp>
      <p:sp>
        <p:nvSpPr>
          <p:cNvPr id="120" name="Google Shape;120;p18"/>
          <p:cNvSpPr txBox="1"/>
          <p:nvPr/>
        </p:nvSpPr>
        <p:spPr>
          <a:xfrm>
            <a:off x="878250" y="2790775"/>
            <a:ext cx="7387500" cy="3246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a stranger tries to give you a ride?</a:t>
            </a:r>
            <a:endParaRPr/>
          </a:p>
          <a:p>
            <a:pPr indent="0" lvl="0" marL="0" rtl="0" algn="ctr">
              <a:spcBef>
                <a:spcPts val="0"/>
              </a:spcBef>
              <a:spcAft>
                <a:spcPts val="0"/>
              </a:spcAft>
              <a:buNone/>
            </a:pPr>
            <a:r>
              <a:t/>
            </a:r>
            <a:endParaRPr/>
          </a:p>
        </p:txBody>
      </p:sp>
      <p:sp>
        <p:nvSpPr>
          <p:cNvPr id="121" name="Google Shape;121;p18"/>
          <p:cNvSpPr txBox="1"/>
          <p:nvPr/>
        </p:nvSpPr>
        <p:spPr>
          <a:xfrm>
            <a:off x="878400" y="3423450"/>
            <a:ext cx="7387500" cy="3246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someone wants to show you pictures of adults without clothing?</a:t>
            </a:r>
            <a:endParaRPr/>
          </a:p>
          <a:p>
            <a:pPr indent="0" lvl="0" marL="0" rtl="0" algn="ctr">
              <a:spcBef>
                <a:spcPts val="0"/>
              </a:spcBef>
              <a:spcAft>
                <a:spcPts val="0"/>
              </a:spcAft>
              <a:buNone/>
            </a:pPr>
            <a:r>
              <a:t/>
            </a:r>
            <a:endParaRPr/>
          </a:p>
        </p:txBody>
      </p:sp>
      <p:sp>
        <p:nvSpPr>
          <p:cNvPr id="122" name="Google Shape;122;p18"/>
          <p:cNvSpPr txBox="1"/>
          <p:nvPr/>
        </p:nvSpPr>
        <p:spPr>
          <a:xfrm>
            <a:off x="878400" y="4108100"/>
            <a:ext cx="7387500" cy="336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someone touches you in a way that makes you feel uncomfortable?</a:t>
            </a:r>
            <a:endParaRPr/>
          </a:p>
          <a:p>
            <a:pPr indent="0" lvl="0" marL="0" rtl="0" algn="ctr">
              <a:spcBef>
                <a:spcPts val="0"/>
              </a:spcBef>
              <a:spcAft>
                <a:spcPts val="0"/>
              </a:spcAft>
              <a:buNone/>
            </a:pPr>
            <a:r>
              <a:t/>
            </a:r>
            <a:endParaRPr/>
          </a:p>
        </p:txBody>
      </p:sp>
      <p:sp>
        <p:nvSpPr>
          <p:cNvPr id="123" name="Google Shape;123;p18"/>
          <p:cNvSpPr txBox="1"/>
          <p:nvPr/>
        </p:nvSpPr>
        <p:spPr>
          <a:xfrm>
            <a:off x="878100" y="4482275"/>
            <a:ext cx="7387500" cy="336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someone wants you to cheat together on an assignment?</a:t>
            </a:r>
            <a:endParaRPr/>
          </a:p>
          <a:p>
            <a:pPr indent="0" lvl="0" marL="0" rtl="0" algn="ctr">
              <a:spcBef>
                <a:spcPts val="0"/>
              </a:spcBef>
              <a:spcAft>
                <a:spcPts val="0"/>
              </a:spcAft>
              <a:buNone/>
            </a:pPr>
            <a:r>
              <a:t/>
            </a:r>
            <a:endParaRPr/>
          </a:p>
        </p:txBody>
      </p:sp>
      <p:sp>
        <p:nvSpPr>
          <p:cNvPr id="124" name="Google Shape;124;p18"/>
          <p:cNvSpPr txBox="1"/>
          <p:nvPr/>
        </p:nvSpPr>
        <p:spPr>
          <a:xfrm>
            <a:off x="878100" y="3098850"/>
            <a:ext cx="7387500" cy="3246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your grandma wants to give you a hug?</a:t>
            </a:r>
            <a:endParaRPr/>
          </a:p>
          <a:p>
            <a:pPr indent="0" lvl="0" marL="0" rtl="0" algn="ctr">
              <a:spcBef>
                <a:spcPts val="0"/>
              </a:spcBef>
              <a:spcAft>
                <a:spcPts val="0"/>
              </a:spcAft>
              <a:buNone/>
            </a:pPr>
            <a:r>
              <a:t/>
            </a:r>
            <a:endParaRPr/>
          </a:p>
        </p:txBody>
      </p:sp>
      <p:sp>
        <p:nvSpPr>
          <p:cNvPr id="125" name="Google Shape;125;p18"/>
          <p:cNvSpPr txBox="1"/>
          <p:nvPr/>
        </p:nvSpPr>
        <p:spPr>
          <a:xfrm>
            <a:off x="878100" y="3765775"/>
            <a:ext cx="7387500" cy="3246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say if someone asks you to smoke, drink, or use drugs?</a:t>
            </a:r>
            <a:endParaRPr/>
          </a:p>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9" name="Shape 129"/>
        <p:cNvGrpSpPr/>
        <p:nvPr/>
      </p:nvGrpSpPr>
      <p:grpSpPr>
        <a:xfrm>
          <a:off x="0" y="0"/>
          <a:ext cx="0" cy="0"/>
          <a:chOff x="0" y="0"/>
          <a:chExt cx="0" cy="0"/>
        </a:xfrm>
      </p:grpSpPr>
      <p:sp>
        <p:nvSpPr>
          <p:cNvPr id="130" name="Google Shape;130;p19"/>
          <p:cNvSpPr txBox="1"/>
          <p:nvPr/>
        </p:nvSpPr>
        <p:spPr>
          <a:xfrm>
            <a:off x="242400" y="3018900"/>
            <a:ext cx="8658600" cy="600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a:t>
            </a:r>
            <a:r>
              <a:rPr lang="en"/>
              <a:t>f someone tries to hurt you, makes you feel uncomfortable, makes you feel “yucky inside, </a:t>
            </a:r>
            <a:endParaRPr/>
          </a:p>
          <a:p>
            <a:pPr indent="0" lvl="0" marL="0" rtl="0" algn="ctr">
              <a:spcBef>
                <a:spcPts val="0"/>
              </a:spcBef>
              <a:spcAft>
                <a:spcPts val="0"/>
              </a:spcAft>
              <a:buNone/>
            </a:pPr>
            <a:r>
              <a:rPr lang="en"/>
              <a:t>or asks you to keep a secret about something that makes you feel uncomfortable you should:</a:t>
            </a:r>
            <a:endParaRPr/>
          </a:p>
          <a:p>
            <a:pPr indent="0" lvl="0" marL="0" rtl="0" algn="ctr">
              <a:spcBef>
                <a:spcPts val="0"/>
              </a:spcBef>
              <a:spcAft>
                <a:spcPts val="0"/>
              </a:spcAft>
              <a:buNone/>
            </a:pPr>
            <a:r>
              <a:t/>
            </a:r>
            <a:endParaRPr/>
          </a:p>
        </p:txBody>
      </p:sp>
      <p:sp>
        <p:nvSpPr>
          <p:cNvPr id="131" name="Google Shape;131;p19"/>
          <p:cNvSpPr txBox="1"/>
          <p:nvPr/>
        </p:nvSpPr>
        <p:spPr>
          <a:xfrm>
            <a:off x="1053480" y="3696550"/>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Say “NO!” and get away.</a:t>
            </a:r>
            <a:endParaRPr/>
          </a:p>
          <a:p>
            <a:pPr indent="0" lvl="0" marL="0" rtl="0" algn="ctr">
              <a:spcBef>
                <a:spcPts val="0"/>
              </a:spcBef>
              <a:spcAft>
                <a:spcPts val="0"/>
              </a:spcAft>
              <a:buNone/>
            </a:pPr>
            <a:r>
              <a:t/>
            </a:r>
            <a:endParaRPr/>
          </a:p>
        </p:txBody>
      </p:sp>
      <p:sp>
        <p:nvSpPr>
          <p:cNvPr id="132" name="Google Shape;132;p19"/>
          <p:cNvSpPr txBox="1"/>
          <p:nvPr/>
        </p:nvSpPr>
        <p:spPr>
          <a:xfrm>
            <a:off x="1053748" y="4163525"/>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Tell an adult you trust.</a:t>
            </a:r>
            <a:endParaRPr/>
          </a:p>
          <a:p>
            <a:pPr indent="0" lvl="0" marL="0" rtl="0" algn="ctr">
              <a:spcBef>
                <a:spcPts val="0"/>
              </a:spcBef>
              <a:spcAft>
                <a:spcPts val="0"/>
              </a:spcAft>
              <a:buNone/>
            </a:pPr>
            <a:r>
              <a:t/>
            </a:r>
            <a:endParaRPr/>
          </a:p>
        </p:txBody>
      </p:sp>
      <p:sp>
        <p:nvSpPr>
          <p:cNvPr id="133" name="Google Shape;133;p19"/>
          <p:cNvSpPr txBox="1"/>
          <p:nvPr/>
        </p:nvSpPr>
        <p:spPr>
          <a:xfrm>
            <a:off x="1053463" y="4630500"/>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If that adult doesn’t help, tell another adult. Keep telling until someone helps you.</a:t>
            </a:r>
            <a:endParaRPr/>
          </a:p>
          <a:p>
            <a:pPr indent="0" lvl="0" marL="0" rtl="0" algn="ctr">
              <a:spcBef>
                <a:spcPts val="0"/>
              </a:spcBef>
              <a:spcAft>
                <a:spcPts val="0"/>
              </a:spcAft>
              <a:buNone/>
            </a:pPr>
            <a:r>
              <a:t/>
            </a:r>
            <a:endParaRPr/>
          </a:p>
        </p:txBody>
      </p:sp>
      <p:sp>
        <p:nvSpPr>
          <p:cNvPr id="134" name="Google Shape;134;p19"/>
          <p:cNvSpPr/>
          <p:nvPr/>
        </p:nvSpPr>
        <p:spPr>
          <a:xfrm>
            <a:off x="729450" y="947891"/>
            <a:ext cx="7685400" cy="20166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9"/>
          <p:cNvSpPr/>
          <p:nvPr/>
        </p:nvSpPr>
        <p:spPr>
          <a:xfrm>
            <a:off x="786913" y="1025152"/>
            <a:ext cx="7497537" cy="1862074"/>
          </a:xfrm>
          <a:prstGeom prst="rect">
            <a:avLst/>
          </a:prstGeom>
        </p:spPr>
        <p:txBody>
          <a:bodyPr>
            <a:prstTxWarp prst="textPlain"/>
          </a:bodyPr>
          <a:lstStyle/>
          <a:p>
            <a:pPr lvl="0" algn="ctr"/>
            <a:r>
              <a:rPr b="0" i="0">
                <a:ln cap="flat" cmpd="sng" w="19050">
                  <a:solidFill>
                    <a:srgbClr val="674EA7"/>
                  </a:solidFill>
                  <a:prstDash val="solid"/>
                  <a:round/>
                  <a:headEnd len="sm" w="sm" type="none"/>
                  <a:tailEnd len="sm" w="sm" type="none"/>
                </a:ln>
                <a:solidFill>
                  <a:srgbClr val="9900FF"/>
                </a:solidFill>
                <a:latin typeface="Arial"/>
              </a:rPr>
              <a:t>It is NOT rude to say "NO!"</a:t>
            </a:r>
            <a:br>
              <a:rPr b="0" i="0">
                <a:ln cap="flat" cmpd="sng" w="19050">
                  <a:solidFill>
                    <a:srgbClr val="674EA7"/>
                  </a:solidFill>
                  <a:prstDash val="solid"/>
                  <a:round/>
                  <a:headEnd len="sm" w="sm" type="none"/>
                  <a:tailEnd len="sm" w="sm" type="none"/>
                </a:ln>
                <a:solidFill>
                  <a:srgbClr val="9900FF"/>
                </a:solidFill>
                <a:latin typeface="Arial"/>
              </a:rPr>
            </a:br>
            <a:r>
              <a:rPr b="0" i="0">
                <a:ln cap="flat" cmpd="sng" w="19050">
                  <a:solidFill>
                    <a:srgbClr val="674EA7"/>
                  </a:solidFill>
                  <a:prstDash val="solid"/>
                  <a:round/>
                  <a:headEnd len="sm" w="sm" type="none"/>
                  <a:tailEnd len="sm" w="sm" type="none"/>
                </a:ln>
                <a:solidFill>
                  <a:srgbClr val="9900FF"/>
                </a:solidFill>
                <a:latin typeface="Arial"/>
              </a:rPr>
              <a:t>if someone does not</a:t>
            </a:r>
            <a:br>
              <a:rPr b="0" i="0">
                <a:ln cap="flat" cmpd="sng" w="19050">
                  <a:solidFill>
                    <a:srgbClr val="674EA7"/>
                  </a:solidFill>
                  <a:prstDash val="solid"/>
                  <a:round/>
                  <a:headEnd len="sm" w="sm" type="none"/>
                  <a:tailEnd len="sm" w="sm" type="none"/>
                </a:ln>
                <a:solidFill>
                  <a:srgbClr val="9900FF"/>
                </a:solidFill>
                <a:latin typeface="Arial"/>
              </a:rPr>
            </a:br>
            <a:r>
              <a:rPr b="0" i="0">
                <a:ln cap="flat" cmpd="sng" w="19050">
                  <a:solidFill>
                    <a:srgbClr val="674EA7"/>
                  </a:solidFill>
                  <a:prstDash val="solid"/>
                  <a:round/>
                  <a:headEnd len="sm" w="sm" type="none"/>
                  <a:tailEnd len="sm" w="sm" type="none"/>
                </a:ln>
                <a:solidFill>
                  <a:srgbClr val="9900FF"/>
                </a:solidFill>
                <a:latin typeface="Arial"/>
              </a:rPr>
              <a:t>show respect for your body</a:t>
            </a:r>
            <a:br>
              <a:rPr b="0" i="0">
                <a:ln cap="flat" cmpd="sng" w="19050">
                  <a:solidFill>
                    <a:srgbClr val="674EA7"/>
                  </a:solidFill>
                  <a:prstDash val="solid"/>
                  <a:round/>
                  <a:headEnd len="sm" w="sm" type="none"/>
                  <a:tailEnd len="sm" w="sm" type="none"/>
                </a:ln>
                <a:solidFill>
                  <a:srgbClr val="9900FF"/>
                </a:solidFill>
                <a:latin typeface="Arial"/>
              </a:rPr>
            </a:br>
            <a:r>
              <a:rPr b="0" i="0">
                <a:ln cap="flat" cmpd="sng" w="19050">
                  <a:solidFill>
                    <a:srgbClr val="674EA7"/>
                  </a:solidFill>
                  <a:prstDash val="solid"/>
                  <a:round/>
                  <a:headEnd len="sm" w="sm" type="none"/>
                  <a:tailEnd len="sm" w="sm" type="none"/>
                </a:ln>
                <a:solidFill>
                  <a:srgbClr val="9900FF"/>
                </a:solidFill>
                <a:latin typeface="Arial"/>
              </a:rPr>
              <a:t>because your body is</a:t>
            </a:r>
            <a:br>
              <a:rPr b="0" i="0">
                <a:ln cap="flat" cmpd="sng" w="19050">
                  <a:solidFill>
                    <a:srgbClr val="674EA7"/>
                  </a:solidFill>
                  <a:prstDash val="solid"/>
                  <a:round/>
                  <a:headEnd len="sm" w="sm" type="none"/>
                  <a:tailEnd len="sm" w="sm" type="none"/>
                </a:ln>
                <a:solidFill>
                  <a:srgbClr val="9900FF"/>
                </a:solidFill>
                <a:latin typeface="Arial"/>
              </a:rPr>
            </a:br>
            <a:r>
              <a:rPr b="0" i="0">
                <a:ln cap="flat" cmpd="sng" w="19050">
                  <a:solidFill>
                    <a:srgbClr val="674EA7"/>
                  </a:solidFill>
                  <a:prstDash val="solid"/>
                  <a:round/>
                  <a:headEnd len="sm" w="sm" type="none"/>
                  <a:tailEnd len="sm" w="sm" type="none"/>
                </a:ln>
                <a:solidFill>
                  <a:srgbClr val="9900FF"/>
                </a:solidFill>
                <a:latin typeface="Arial"/>
              </a:rPr>
              <a:t>a temple of the Holy Spirit!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1000"/>
                                        <p:tgtEl>
                                          <p:spTgt spid="134"/>
                                        </p:tgtEl>
                                        <p:attrNameLst>
                                          <p:attrName>ppt_w</p:attrName>
                                        </p:attrNameLst>
                                      </p:cBhvr>
                                      <p:tavLst>
                                        <p:tav fmla="" tm="0">
                                          <p:val>
                                            <p:strVal val="0"/>
                                          </p:val>
                                        </p:tav>
                                        <p:tav fmla="" tm="100000">
                                          <p:val>
                                            <p:strVal val="#ppt_w"/>
                                          </p:val>
                                        </p:tav>
                                      </p:tavLst>
                                    </p:anim>
                                    <p:anim calcmode="lin" valueType="num">
                                      <p:cBhvr additive="base">
                                        <p:cTn dur="1000"/>
                                        <p:tgtEl>
                                          <p:spTgt spid="13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1000"/>
                                        <p:tgtEl>
                                          <p:spTgt spid="135"/>
                                        </p:tgtEl>
                                        <p:attrNameLst>
                                          <p:attrName>ppt_w</p:attrName>
                                        </p:attrNameLst>
                                      </p:cBhvr>
                                      <p:tavLst>
                                        <p:tav fmla="" tm="0">
                                          <p:val>
                                            <p:strVal val="0"/>
                                          </p:val>
                                        </p:tav>
                                        <p:tav fmla="" tm="100000">
                                          <p:val>
                                            <p:strVal val="#ppt_w"/>
                                          </p:val>
                                        </p:tav>
                                      </p:tavLst>
                                    </p:anim>
                                    <p:anim calcmode="lin" valueType="num">
                                      <p:cBhvr additive="base">
                                        <p:cTn dur="1000"/>
                                        <p:tgtEl>
                                          <p:spTgt spid="135"/>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9" name="Shape 139"/>
        <p:cNvGrpSpPr/>
        <p:nvPr/>
      </p:nvGrpSpPr>
      <p:grpSpPr>
        <a:xfrm>
          <a:off x="0" y="0"/>
          <a:ext cx="0" cy="0"/>
          <a:chOff x="0" y="0"/>
          <a:chExt cx="0" cy="0"/>
        </a:xfrm>
      </p:grpSpPr>
      <p:sp>
        <p:nvSpPr>
          <p:cNvPr id="140" name="Google Shape;140;p20"/>
          <p:cNvSpPr txBox="1"/>
          <p:nvPr/>
        </p:nvSpPr>
        <p:spPr>
          <a:xfrm>
            <a:off x="1053755" y="1002350"/>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How can you s</a:t>
            </a:r>
            <a:r>
              <a:rPr lang="en"/>
              <a:t>ay “NO!”</a:t>
            </a:r>
            <a:endParaRPr/>
          </a:p>
          <a:p>
            <a:pPr indent="0" lvl="0" marL="0" rtl="0" algn="ctr">
              <a:spcBef>
                <a:spcPts val="0"/>
              </a:spcBef>
              <a:spcAft>
                <a:spcPts val="0"/>
              </a:spcAft>
              <a:buNone/>
            </a:pPr>
            <a:r>
              <a:t/>
            </a:r>
            <a:endParaRPr/>
          </a:p>
        </p:txBody>
      </p:sp>
      <p:sp>
        <p:nvSpPr>
          <p:cNvPr id="141" name="Google Shape;141;p20"/>
          <p:cNvSpPr txBox="1"/>
          <p:nvPr/>
        </p:nvSpPr>
        <p:spPr>
          <a:xfrm>
            <a:off x="1053473" y="2687025"/>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What can you do to try to get</a:t>
            </a:r>
            <a:r>
              <a:rPr lang="en"/>
              <a:t> away?</a:t>
            </a:r>
            <a:endParaRPr/>
          </a:p>
          <a:p>
            <a:pPr indent="0" lvl="0" marL="0" rtl="0" algn="ctr">
              <a:spcBef>
                <a:spcPts val="0"/>
              </a:spcBef>
              <a:spcAft>
                <a:spcPts val="0"/>
              </a:spcAft>
              <a:buNone/>
            </a:pPr>
            <a:r>
              <a:t/>
            </a:r>
            <a:endParaRPr/>
          </a:p>
        </p:txBody>
      </p:sp>
      <p:sp>
        <p:nvSpPr>
          <p:cNvPr id="142" name="Google Shape;142;p20"/>
          <p:cNvSpPr txBox="1"/>
          <p:nvPr/>
        </p:nvSpPr>
        <p:spPr>
          <a:xfrm>
            <a:off x="1053738" y="3885175"/>
            <a:ext cx="70365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Who can you tell to </a:t>
            </a:r>
            <a:r>
              <a:rPr lang="en"/>
              <a:t>help you?</a:t>
            </a:r>
            <a:endParaRPr/>
          </a:p>
          <a:p>
            <a:pPr indent="0" lvl="0" marL="0" rtl="0" algn="ctr">
              <a:spcBef>
                <a:spcPts val="0"/>
              </a:spcBef>
              <a:spcAft>
                <a:spcPts val="0"/>
              </a:spcAft>
              <a:buNone/>
            </a:pPr>
            <a:r>
              <a:t/>
            </a:r>
            <a:endParaRPr/>
          </a:p>
        </p:txBody>
      </p:sp>
      <p:sp>
        <p:nvSpPr>
          <p:cNvPr id="143" name="Google Shape;143;p20"/>
          <p:cNvSpPr txBox="1"/>
          <p:nvPr/>
        </p:nvSpPr>
        <p:spPr>
          <a:xfrm>
            <a:off x="1756438" y="1458950"/>
            <a:ext cx="10014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Stop!</a:t>
            </a:r>
            <a:endParaRPr/>
          </a:p>
          <a:p>
            <a:pPr indent="0" lvl="0" marL="0" rtl="0" algn="ctr">
              <a:spcBef>
                <a:spcPts val="0"/>
              </a:spcBef>
              <a:spcAft>
                <a:spcPts val="0"/>
              </a:spcAft>
              <a:buNone/>
            </a:pPr>
            <a:r>
              <a:t/>
            </a:r>
            <a:endParaRPr/>
          </a:p>
        </p:txBody>
      </p:sp>
      <p:sp>
        <p:nvSpPr>
          <p:cNvPr id="144" name="Google Shape;144;p20"/>
          <p:cNvSpPr txBox="1"/>
          <p:nvPr/>
        </p:nvSpPr>
        <p:spPr>
          <a:xfrm>
            <a:off x="2779388" y="1458950"/>
            <a:ext cx="17556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 have to go now</a:t>
            </a:r>
            <a:r>
              <a:rPr lang="en"/>
              <a:t>!</a:t>
            </a:r>
            <a:endParaRPr/>
          </a:p>
          <a:p>
            <a:pPr indent="0" lvl="0" marL="0" rtl="0" algn="ctr">
              <a:spcBef>
                <a:spcPts val="0"/>
              </a:spcBef>
              <a:spcAft>
                <a:spcPts val="0"/>
              </a:spcAft>
              <a:buNone/>
            </a:pPr>
            <a:r>
              <a:t/>
            </a:r>
            <a:endParaRPr/>
          </a:p>
        </p:txBody>
      </p:sp>
      <p:sp>
        <p:nvSpPr>
          <p:cNvPr id="145" name="Google Shape;145;p20"/>
          <p:cNvSpPr txBox="1"/>
          <p:nvPr/>
        </p:nvSpPr>
        <p:spPr>
          <a:xfrm>
            <a:off x="4556550" y="1458950"/>
            <a:ext cx="15429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Don’t do that!</a:t>
            </a:r>
            <a:r>
              <a:rPr lang="en"/>
              <a:t>!</a:t>
            </a:r>
            <a:endParaRPr/>
          </a:p>
          <a:p>
            <a:pPr indent="0" lvl="0" marL="0" rtl="0" algn="ctr">
              <a:spcBef>
                <a:spcPts val="0"/>
              </a:spcBef>
              <a:spcAft>
                <a:spcPts val="0"/>
              </a:spcAft>
              <a:buNone/>
            </a:pPr>
            <a:r>
              <a:t/>
            </a:r>
            <a:endParaRPr/>
          </a:p>
        </p:txBody>
      </p:sp>
      <p:sp>
        <p:nvSpPr>
          <p:cNvPr id="146" name="Google Shape;146;p20"/>
          <p:cNvSpPr txBox="1"/>
          <p:nvPr/>
        </p:nvSpPr>
        <p:spPr>
          <a:xfrm>
            <a:off x="6120988" y="1458950"/>
            <a:ext cx="14337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 won’t do that!</a:t>
            </a:r>
            <a:r>
              <a:rPr lang="en"/>
              <a:t>!</a:t>
            </a:r>
            <a:endParaRPr/>
          </a:p>
          <a:p>
            <a:pPr indent="0" lvl="0" marL="0" rtl="0" algn="ctr">
              <a:spcBef>
                <a:spcPts val="0"/>
              </a:spcBef>
              <a:spcAft>
                <a:spcPts val="0"/>
              </a:spcAft>
              <a:buNone/>
            </a:pPr>
            <a:r>
              <a:t/>
            </a:r>
            <a:endParaRPr/>
          </a:p>
        </p:txBody>
      </p:sp>
      <p:sp>
        <p:nvSpPr>
          <p:cNvPr id="147" name="Google Shape;147;p20"/>
          <p:cNvSpPr txBox="1"/>
          <p:nvPr/>
        </p:nvSpPr>
        <p:spPr>
          <a:xfrm>
            <a:off x="3249449" y="1942075"/>
            <a:ext cx="2645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i="1" lang="en" sz="1600"/>
              <a:t>Say it like you mean it!</a:t>
            </a:r>
            <a:endParaRPr b="1" i="1" sz="1600"/>
          </a:p>
          <a:p>
            <a:pPr indent="0" lvl="0" marL="0" rtl="0" algn="ctr">
              <a:spcBef>
                <a:spcPts val="0"/>
              </a:spcBef>
              <a:spcAft>
                <a:spcPts val="0"/>
              </a:spcAft>
              <a:buNone/>
            </a:pPr>
            <a:r>
              <a:t/>
            </a:r>
            <a:endParaRPr/>
          </a:p>
        </p:txBody>
      </p:sp>
      <p:sp>
        <p:nvSpPr>
          <p:cNvPr id="148" name="Google Shape;148;p20"/>
          <p:cNvSpPr txBox="1"/>
          <p:nvPr/>
        </p:nvSpPr>
        <p:spPr>
          <a:xfrm>
            <a:off x="1285126" y="3144850"/>
            <a:ext cx="1904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Run fast and scream.</a:t>
            </a:r>
            <a:endParaRPr/>
          </a:p>
          <a:p>
            <a:pPr indent="0" lvl="0" marL="0" rtl="0" algn="ctr">
              <a:spcBef>
                <a:spcPts val="0"/>
              </a:spcBef>
              <a:spcAft>
                <a:spcPts val="0"/>
              </a:spcAft>
              <a:buNone/>
            </a:pPr>
            <a:r>
              <a:t/>
            </a:r>
            <a:endParaRPr/>
          </a:p>
        </p:txBody>
      </p:sp>
      <p:sp>
        <p:nvSpPr>
          <p:cNvPr id="149" name="Google Shape;149;p20"/>
          <p:cNvSpPr txBox="1"/>
          <p:nvPr/>
        </p:nvSpPr>
        <p:spPr>
          <a:xfrm>
            <a:off x="5954776" y="3144850"/>
            <a:ext cx="1904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Kick the person.</a:t>
            </a:r>
            <a:endParaRPr/>
          </a:p>
          <a:p>
            <a:pPr indent="0" lvl="0" marL="0" rtl="0" algn="ctr">
              <a:spcBef>
                <a:spcPts val="0"/>
              </a:spcBef>
              <a:spcAft>
                <a:spcPts val="0"/>
              </a:spcAft>
              <a:buNone/>
            </a:pPr>
            <a:r>
              <a:t/>
            </a:r>
            <a:endParaRPr/>
          </a:p>
        </p:txBody>
      </p:sp>
      <p:sp>
        <p:nvSpPr>
          <p:cNvPr id="150" name="Google Shape;150;p20"/>
          <p:cNvSpPr txBox="1"/>
          <p:nvPr/>
        </p:nvSpPr>
        <p:spPr>
          <a:xfrm>
            <a:off x="3166349" y="3144850"/>
            <a:ext cx="28113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Throw something at the person.</a:t>
            </a:r>
            <a:endParaRPr/>
          </a:p>
          <a:p>
            <a:pPr indent="0" lvl="0" marL="0" rtl="0" algn="ctr">
              <a:spcBef>
                <a:spcPts val="0"/>
              </a:spcBef>
              <a:spcAft>
                <a:spcPts val="0"/>
              </a:spcAft>
              <a:buNone/>
            </a:pPr>
            <a:r>
              <a:t/>
            </a:r>
            <a:endParaRPr/>
          </a:p>
        </p:txBody>
      </p:sp>
      <p:sp>
        <p:nvSpPr>
          <p:cNvPr id="151" name="Google Shape;151;p20"/>
          <p:cNvSpPr txBox="1"/>
          <p:nvPr/>
        </p:nvSpPr>
        <p:spPr>
          <a:xfrm>
            <a:off x="1262075" y="4333375"/>
            <a:ext cx="27597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parents, or other adult relatives</a:t>
            </a:r>
            <a:endParaRPr/>
          </a:p>
          <a:p>
            <a:pPr indent="0" lvl="0" marL="0" rtl="0" algn="ctr">
              <a:spcBef>
                <a:spcPts val="0"/>
              </a:spcBef>
              <a:spcAft>
                <a:spcPts val="0"/>
              </a:spcAft>
              <a:buNone/>
            </a:pPr>
            <a:r>
              <a:t/>
            </a:r>
            <a:endParaRPr/>
          </a:p>
        </p:txBody>
      </p:sp>
      <p:sp>
        <p:nvSpPr>
          <p:cNvPr id="152" name="Google Shape;152;p20"/>
          <p:cNvSpPr txBox="1"/>
          <p:nvPr/>
        </p:nvSpPr>
        <p:spPr>
          <a:xfrm>
            <a:off x="5977251" y="4333375"/>
            <a:ext cx="1904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adults at school</a:t>
            </a:r>
            <a:endParaRPr/>
          </a:p>
          <a:p>
            <a:pPr indent="0" lvl="0" marL="0" rtl="0" algn="ctr">
              <a:spcBef>
                <a:spcPts val="0"/>
              </a:spcBef>
              <a:spcAft>
                <a:spcPts val="0"/>
              </a:spcAft>
              <a:buNone/>
            </a:pPr>
            <a:r>
              <a:t/>
            </a:r>
            <a:endParaRPr/>
          </a:p>
        </p:txBody>
      </p:sp>
      <p:sp>
        <p:nvSpPr>
          <p:cNvPr id="153" name="Google Shape;153;p20"/>
          <p:cNvSpPr txBox="1"/>
          <p:nvPr/>
        </p:nvSpPr>
        <p:spPr>
          <a:xfrm>
            <a:off x="4047401" y="4333375"/>
            <a:ext cx="1904100" cy="414300"/>
          </a:xfrm>
          <a:prstGeom prst="rect">
            <a:avLst/>
          </a:prstGeom>
          <a:solidFill>
            <a:srgbClr val="8E7CC3"/>
          </a:solidFill>
          <a:ln cap="flat" cmpd="sng" w="2857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adults at church</a:t>
            </a:r>
            <a:endParaRPr/>
          </a:p>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7" name="Shape 157"/>
        <p:cNvGrpSpPr/>
        <p:nvPr/>
      </p:nvGrpSpPr>
      <p:grpSpPr>
        <a:xfrm>
          <a:off x="0" y="0"/>
          <a:ext cx="0" cy="0"/>
          <a:chOff x="0" y="0"/>
          <a:chExt cx="0" cy="0"/>
        </a:xfrm>
      </p:grpSpPr>
      <p:sp>
        <p:nvSpPr>
          <p:cNvPr id="158" name="Google Shape;158;p21"/>
          <p:cNvSpPr/>
          <p:nvPr/>
        </p:nvSpPr>
        <p:spPr>
          <a:xfrm>
            <a:off x="343650" y="1053600"/>
            <a:ext cx="8456700" cy="3856200"/>
          </a:xfrm>
          <a:prstGeom prst="verticalScroll">
            <a:avLst>
              <a:gd fmla="val 12500" name="adj"/>
            </a:avLst>
          </a:prstGeom>
          <a:solidFill>
            <a:srgbClr val="DED0B2"/>
          </a:solid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i="1" lang="en"/>
              <a:t>Dear God, thank you for creating me.</a:t>
            </a:r>
            <a:endParaRPr b="1" i="1"/>
          </a:p>
          <a:p>
            <a:pPr indent="0" lvl="0" marL="0" rtl="0" algn="ctr">
              <a:spcBef>
                <a:spcPts val="0"/>
              </a:spcBef>
              <a:spcAft>
                <a:spcPts val="0"/>
              </a:spcAft>
              <a:buNone/>
            </a:pPr>
            <a:r>
              <a:rPr b="1" i="1" lang="en"/>
              <a:t>Jesus, thank you for “purchasing” me at the “price” of your life given on the cross.</a:t>
            </a:r>
            <a:endParaRPr b="1" i="1"/>
          </a:p>
          <a:p>
            <a:pPr indent="0" lvl="0" marL="0" rtl="0" algn="ctr">
              <a:spcBef>
                <a:spcPts val="0"/>
              </a:spcBef>
              <a:spcAft>
                <a:spcPts val="0"/>
              </a:spcAft>
              <a:buNone/>
            </a:pPr>
            <a:r>
              <a:rPr b="1" i="1" lang="en"/>
              <a:t>Holy Spirit, thank you for dwelling in me.</a:t>
            </a:r>
            <a:endParaRPr b="1" i="1"/>
          </a:p>
          <a:p>
            <a:pPr indent="0" lvl="0" marL="0" rtl="0" algn="ctr">
              <a:spcBef>
                <a:spcPts val="0"/>
              </a:spcBef>
              <a:spcAft>
                <a:spcPts val="0"/>
              </a:spcAft>
              <a:buNone/>
            </a:pPr>
            <a:r>
              <a:t/>
            </a:r>
            <a:endParaRPr b="1" i="1"/>
          </a:p>
          <a:p>
            <a:pPr indent="0" lvl="0" marL="0" rtl="0" algn="ctr">
              <a:spcBef>
                <a:spcPts val="0"/>
              </a:spcBef>
              <a:spcAft>
                <a:spcPts val="0"/>
              </a:spcAft>
              <a:buNone/>
            </a:pPr>
            <a:r>
              <a:rPr b="1" i="1" lang="en"/>
              <a:t>Help me to always show respect for my body which is your temple.</a:t>
            </a:r>
            <a:endParaRPr b="1" i="1"/>
          </a:p>
          <a:p>
            <a:pPr indent="0" lvl="0" marL="0" rtl="0" algn="ctr">
              <a:spcBef>
                <a:spcPts val="0"/>
              </a:spcBef>
              <a:spcAft>
                <a:spcPts val="0"/>
              </a:spcAft>
              <a:buNone/>
            </a:pPr>
            <a:r>
              <a:rPr b="1" i="1" lang="en"/>
              <a:t>Help me to always show respect for others.</a:t>
            </a:r>
            <a:endParaRPr b="1" i="1"/>
          </a:p>
          <a:p>
            <a:pPr indent="0" lvl="0" marL="0" rtl="0" algn="ctr">
              <a:spcBef>
                <a:spcPts val="0"/>
              </a:spcBef>
              <a:spcAft>
                <a:spcPts val="0"/>
              </a:spcAft>
              <a:buNone/>
            </a:pPr>
            <a:r>
              <a:rPr b="1" i="1" lang="en"/>
              <a:t>Keep me safe from those who wish to harm me.</a:t>
            </a:r>
            <a:endParaRPr b="1" i="1"/>
          </a:p>
          <a:p>
            <a:pPr indent="0" lvl="0" marL="0" rtl="0" algn="ctr">
              <a:spcBef>
                <a:spcPts val="0"/>
              </a:spcBef>
              <a:spcAft>
                <a:spcPts val="0"/>
              </a:spcAft>
              <a:buNone/>
            </a:pPr>
            <a:r>
              <a:t/>
            </a:r>
            <a:endParaRPr b="1" i="1"/>
          </a:p>
          <a:p>
            <a:pPr indent="0" lvl="0" marL="0" rtl="0" algn="ctr">
              <a:spcBef>
                <a:spcPts val="0"/>
              </a:spcBef>
              <a:spcAft>
                <a:spcPts val="0"/>
              </a:spcAft>
              <a:buClr>
                <a:schemeClr val="dk1"/>
              </a:buClr>
              <a:buSzPts val="1100"/>
              <a:buFont typeface="Arial"/>
              <a:buNone/>
            </a:pPr>
            <a:r>
              <a:rPr b="1" i="1" lang="en">
                <a:solidFill>
                  <a:schemeClr val="dk1"/>
                </a:solidFill>
              </a:rPr>
              <a:t>Glory be to the Father,</a:t>
            </a:r>
            <a:endParaRPr b="1" i="1">
              <a:solidFill>
                <a:schemeClr val="dk1"/>
              </a:solidFill>
            </a:endParaRPr>
          </a:p>
          <a:p>
            <a:pPr indent="0" lvl="0" marL="0" rtl="0" algn="ctr">
              <a:spcBef>
                <a:spcPts val="0"/>
              </a:spcBef>
              <a:spcAft>
                <a:spcPts val="0"/>
              </a:spcAft>
              <a:buClr>
                <a:schemeClr val="dk1"/>
              </a:buClr>
              <a:buSzPts val="1100"/>
              <a:buFont typeface="Arial"/>
              <a:buNone/>
            </a:pPr>
            <a:r>
              <a:rPr b="1" i="1" lang="en">
                <a:solidFill>
                  <a:schemeClr val="dk1"/>
                </a:solidFill>
              </a:rPr>
              <a:t>and to the Son,</a:t>
            </a:r>
            <a:endParaRPr b="1" i="1">
              <a:solidFill>
                <a:schemeClr val="dk1"/>
              </a:solidFill>
            </a:endParaRPr>
          </a:p>
          <a:p>
            <a:pPr indent="0" lvl="0" marL="0" rtl="0" algn="ctr">
              <a:spcBef>
                <a:spcPts val="0"/>
              </a:spcBef>
              <a:spcAft>
                <a:spcPts val="0"/>
              </a:spcAft>
              <a:buClr>
                <a:schemeClr val="dk1"/>
              </a:buClr>
              <a:buSzPts val="1100"/>
              <a:buFont typeface="Arial"/>
              <a:buNone/>
            </a:pPr>
            <a:r>
              <a:rPr b="1" i="1" lang="en">
                <a:solidFill>
                  <a:schemeClr val="dk1"/>
                </a:solidFill>
              </a:rPr>
              <a:t>and to the Holy Spirit.</a:t>
            </a:r>
            <a:endParaRPr b="1" i="1">
              <a:solidFill>
                <a:schemeClr val="dk1"/>
              </a:solidFill>
            </a:endParaRPr>
          </a:p>
          <a:p>
            <a:pPr indent="0" lvl="0" marL="0" rtl="0" algn="ctr">
              <a:spcBef>
                <a:spcPts val="0"/>
              </a:spcBef>
              <a:spcAft>
                <a:spcPts val="0"/>
              </a:spcAft>
              <a:buClr>
                <a:schemeClr val="dk1"/>
              </a:buClr>
              <a:buSzPts val="1100"/>
              <a:buFont typeface="Arial"/>
              <a:buNone/>
            </a:pPr>
            <a:r>
              <a:rPr b="1" i="1" lang="en">
                <a:solidFill>
                  <a:schemeClr val="dk1"/>
                </a:solidFill>
              </a:rPr>
              <a:t>As it was in the beginning, is now, and ever shall be,</a:t>
            </a:r>
            <a:endParaRPr b="1" i="1">
              <a:solidFill>
                <a:schemeClr val="dk1"/>
              </a:solidFill>
            </a:endParaRPr>
          </a:p>
          <a:p>
            <a:pPr indent="0" lvl="0" marL="0" rtl="0" algn="ctr">
              <a:spcBef>
                <a:spcPts val="0"/>
              </a:spcBef>
              <a:spcAft>
                <a:spcPts val="0"/>
              </a:spcAft>
              <a:buClr>
                <a:schemeClr val="dk1"/>
              </a:buClr>
              <a:buSzPts val="1100"/>
              <a:buFont typeface="Arial"/>
              <a:buNone/>
            </a:pPr>
            <a:r>
              <a:rPr b="1" i="1" lang="en">
                <a:solidFill>
                  <a:schemeClr val="dk1"/>
                </a:solidFill>
              </a:rPr>
              <a:t>world without end.</a:t>
            </a:r>
            <a:endParaRPr b="1" i="1">
              <a:solidFill>
                <a:schemeClr val="dk1"/>
              </a:solidFill>
            </a:endParaRPr>
          </a:p>
          <a:p>
            <a:pPr indent="0" lvl="0" marL="0" rtl="0" algn="ctr">
              <a:spcBef>
                <a:spcPts val="0"/>
              </a:spcBef>
              <a:spcAft>
                <a:spcPts val="0"/>
              </a:spcAft>
              <a:buNone/>
            </a:pPr>
            <a:r>
              <a:rPr b="1" i="1" lang="en">
                <a:solidFill>
                  <a:schemeClr val="dk1"/>
                </a:solidFill>
              </a:rPr>
              <a:t>Amen.</a:t>
            </a:r>
            <a:endParaRPr sz="11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