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W8QCkksFB7T05r8Fum6BkW4BtJerkiHS/view?usp=shar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afeshare.tv/x/ss5e39d70b101fa#" TargetMode="External"/><Relationship Id="rId3" Type="http://schemas.openxmlformats.org/officeDocument/2006/relationships/hyperlink" Target="https://safeshare.tv/x/ss5e39d70b101fa#" TargetMode="External"/><Relationship Id="rId4" Type="http://schemas.openxmlformats.org/officeDocument/2006/relationships/hyperlink" Target="https://www.autodraw.com/"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97535a3c2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97535a3c2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93ef2dfbd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93ef2dfbd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93ef2dfbd5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93ef2dfbd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may elicit other responses.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93ef2dfbd5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93ef2dfbd5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93ef2dfbd5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93ef2dfbd5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Ask questions to review the points as time allows:</a:t>
            </a:r>
            <a:endParaRPr/>
          </a:p>
          <a:p>
            <a:pPr indent="0" lvl="0" marL="0" rtl="0" algn="l">
              <a:spcBef>
                <a:spcPts val="0"/>
              </a:spcBef>
              <a:spcAft>
                <a:spcPts val="0"/>
              </a:spcAft>
              <a:buNone/>
            </a:pPr>
            <a:r>
              <a:rPr lang="en"/>
              <a:t>Who do you know who is made in God’s image? (Everyone!)</a:t>
            </a:r>
            <a:endParaRPr/>
          </a:p>
          <a:p>
            <a:pPr indent="0" lvl="0" marL="0" rtl="0" algn="l">
              <a:spcBef>
                <a:spcPts val="0"/>
              </a:spcBef>
              <a:spcAft>
                <a:spcPts val="0"/>
              </a:spcAft>
              <a:buNone/>
            </a:pPr>
            <a:r>
              <a:rPr lang="en"/>
              <a:t>Who might you tell if someone doesn’t respect you?</a:t>
            </a:r>
            <a:endParaRPr/>
          </a:p>
          <a:p>
            <a:pPr indent="0" lvl="0" marL="0" rtl="0" algn="l">
              <a:spcBef>
                <a:spcPts val="0"/>
              </a:spcBef>
              <a:spcAft>
                <a:spcPts val="0"/>
              </a:spcAft>
              <a:buNone/>
            </a:pPr>
            <a:r>
              <a:rPr lang="en"/>
              <a:t>If someone makes you feel uncomfortable because they don’t respect your body, does God still live inside you? (YES!)</a:t>
            </a:r>
            <a:endParaRPr/>
          </a:p>
          <a:p>
            <a:pPr indent="0" lvl="0" marL="0" rtl="0" algn="l">
              <a:spcBef>
                <a:spcPts val="0"/>
              </a:spcBef>
              <a:spcAft>
                <a:spcPts val="0"/>
              </a:spcAft>
              <a:buNone/>
            </a:pPr>
            <a:r>
              <a:rPr lang="en"/>
              <a:t>If someone asks you to keep something a secret, should you tell your mom or dad. (YES - especially if the secret makes you feel uncomfortable.)</a:t>
            </a:r>
            <a:endParaRPr/>
          </a:p>
          <a:p>
            <a:pPr indent="0" lvl="0" marL="0" rtl="0" algn="l">
              <a:spcBef>
                <a:spcPts val="0"/>
              </a:spcBef>
              <a:spcAft>
                <a:spcPts val="0"/>
              </a:spcAft>
              <a:buNone/>
            </a:pPr>
            <a:r>
              <a:rPr lang="en"/>
              <a:t>What should you do if the person you tell doesn’t believe you or doesn’t help you? (Tell someone else.)</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93ef2dfbd5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93ef2dfbd5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After the first response, children may be invited to say the remaining </a:t>
            </a:r>
            <a:r>
              <a:rPr lang="en"/>
              <a:t>responses</a:t>
            </a:r>
            <a:r>
              <a:rPr lang="en"/>
              <a:t> with you.</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93ef2dfbd5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93ef2dfbd5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Invite children to pray along the last part of the prayer.</a:t>
            </a:r>
            <a:endParaRPr/>
          </a:p>
          <a:p>
            <a:pPr indent="0" lvl="0" marL="0" rtl="0" algn="l">
              <a:lnSpc>
                <a:spcPct val="115000"/>
              </a:lnSpc>
              <a:spcBef>
                <a:spcPts val="0"/>
              </a:spcBef>
              <a:spcAft>
                <a:spcPts val="0"/>
              </a:spcAft>
              <a:buNone/>
            </a:pPr>
            <a:r>
              <a:rPr lang="en" sz="1200">
                <a:solidFill>
                  <a:schemeClr val="dk1"/>
                </a:solidFill>
              </a:rPr>
              <a:t>You may distribute “K-2 Who to Tell Coloring Sheet” and invite </a:t>
            </a:r>
            <a:r>
              <a:rPr lang="en" sz="1200">
                <a:solidFill>
                  <a:schemeClr val="dk1"/>
                </a:solidFill>
              </a:rPr>
              <a:t>children</a:t>
            </a:r>
            <a:r>
              <a:rPr lang="en" sz="1200">
                <a:solidFill>
                  <a:schemeClr val="dk1"/>
                </a:solidFill>
              </a:rPr>
              <a:t> to complete it at home with parents. This worksheet is available to download in the Shared Drives&gt;Protection of Children&gt;Safe Environment Training for Children Materials&gt;Materials for Grades K-8 folder or by using this link: </a:t>
            </a:r>
            <a:r>
              <a:rPr lang="en" sz="1200" u="sng">
                <a:solidFill>
                  <a:srgbClr val="1155CC"/>
                </a:solidFill>
                <a:hlinkClick r:id="rId2">
                  <a:extLst>
                    <a:ext uri="{A12FA001-AC4F-418D-AE19-62706E023703}">
                      <ahyp:hlinkClr val="tx"/>
                    </a:ext>
                  </a:extLst>
                </a:hlinkClick>
              </a:rPr>
              <a:t>https://drive.google.com/file/d/1W8QCkksFB7T05r8Fum6BkW4BtJerkiHS/view?usp=sharing</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93d5255f5b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93d5255f5b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REMINDER: Please be certain you are using the Presenter View!</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You might begin by talking about all the different smiley faces on the slide.</a:t>
            </a:r>
            <a:endParaRPr/>
          </a:p>
          <a:p>
            <a:pPr indent="0" lvl="0" marL="0" rtl="0" algn="l">
              <a:spcBef>
                <a:spcPts val="0"/>
              </a:spcBef>
              <a:spcAft>
                <a:spcPts val="0"/>
              </a:spcAft>
              <a:buNone/>
            </a:pPr>
            <a:r>
              <a:rPr lang="en"/>
              <a:t>Talk about how they are alike and different.</a:t>
            </a:r>
            <a:endParaRPr/>
          </a:p>
          <a:p>
            <a:pPr indent="0" lvl="0" marL="0" rtl="0" algn="l">
              <a:spcBef>
                <a:spcPts val="0"/>
              </a:spcBef>
              <a:spcAft>
                <a:spcPts val="0"/>
              </a:spcAft>
              <a:buNone/>
            </a:pPr>
            <a:r>
              <a:rPr lang="en"/>
              <a:t>You might even ask the children how people are alike and different. </a:t>
            </a:r>
            <a:endParaRPr/>
          </a:p>
          <a:p>
            <a:pPr indent="0" lvl="0" marL="0" rtl="0" algn="l">
              <a:spcBef>
                <a:spcPts val="0"/>
              </a:spcBef>
              <a:spcAft>
                <a:spcPts val="0"/>
              </a:spcAft>
              <a:buNone/>
            </a:pPr>
            <a:r>
              <a:rPr lang="en"/>
              <a:t>Be sure to mention that we are all God’s children, no matter how we are different.</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93d5255f5b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93d5255f5b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Children may want to answer the question before you advance to the smiley face responses.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93d5255f5b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93d5255f5b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may choose to read or show a video of the story of creation.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93d5255f5b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93d5255f5b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may elicit further responses from the children.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93d5255f5b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93d5255f5b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 joyful as you share this answer. This is GOOD NEWS!!</a:t>
            </a:r>
            <a:endParaRPr/>
          </a:p>
          <a:p>
            <a:pPr indent="0" lvl="0" marL="0" rtl="0" algn="l">
              <a:spcBef>
                <a:spcPts val="0"/>
              </a:spcBef>
              <a:spcAft>
                <a:spcPts val="0"/>
              </a:spcAft>
              <a:buNone/>
            </a:pPr>
            <a:r>
              <a:rPr lang="en"/>
              <a:t>Children could be given a movement break, choosing one of the following:</a:t>
            </a:r>
            <a:endParaRPr/>
          </a:p>
          <a:p>
            <a:pPr indent="-298450" lvl="0" marL="457200" rtl="0" algn="l">
              <a:spcBef>
                <a:spcPts val="0"/>
              </a:spcBef>
              <a:spcAft>
                <a:spcPts val="0"/>
              </a:spcAft>
              <a:buSzPts val="1100"/>
              <a:buChar char="●"/>
            </a:pPr>
            <a:r>
              <a:rPr lang="en"/>
              <a:t>Singing and doing animal gestures to Butterfly Song: </a:t>
            </a:r>
            <a:r>
              <a:rPr lang="en" u="sng">
                <a:solidFill>
                  <a:srgbClr val="1155CC"/>
                </a:solidFill>
                <a:hlinkClick r:id="rId2">
                  <a:extLst>
                    <a:ext uri="{A12FA001-AC4F-418D-AE19-62706E023703}">
                      <ahyp:hlinkClr val="tx"/>
                    </a:ext>
                  </a:extLst>
                </a:hlinkClick>
              </a:rPr>
              <a:t>h</a:t>
            </a:r>
            <a:r>
              <a:rPr lang="en" u="sng">
                <a:solidFill>
                  <a:srgbClr val="1155CC"/>
                </a:solidFill>
                <a:hlinkClick r:id="rId3">
                  <a:extLst>
                    <a:ext uri="{A12FA001-AC4F-418D-AE19-62706E023703}">
                      <ahyp:hlinkClr val="tx"/>
                    </a:ext>
                  </a:extLst>
                </a:hlinkClick>
              </a:rPr>
              <a:t>ttps://safeshare.tv/x/ss5e39d70b101fa#</a:t>
            </a:r>
            <a:endParaRPr/>
          </a:p>
          <a:p>
            <a:pPr indent="-298450" lvl="0" marL="457200" rtl="0" algn="l">
              <a:spcBef>
                <a:spcPts val="0"/>
              </a:spcBef>
              <a:spcAft>
                <a:spcPts val="0"/>
              </a:spcAft>
              <a:buSzPts val="1100"/>
              <a:buChar char="●"/>
            </a:pPr>
            <a:r>
              <a:rPr lang="en"/>
              <a:t>Making themselves very small by crunching themselves into a little ball. Then ask them to imagine God’s love inside them growing and growing. Ask them to slowly make themselves bigger and bigger until they stretch as tall and as big as they can, showing how God’s love grows stronger and bigger inside them. Repeat this a couple times until the children have had a good chance to stretch!</a:t>
            </a:r>
            <a:endParaRPr/>
          </a:p>
          <a:p>
            <a:pPr indent="-298450" lvl="0" marL="457200" rtl="0" algn="l">
              <a:spcBef>
                <a:spcPts val="0"/>
              </a:spcBef>
              <a:spcAft>
                <a:spcPts val="0"/>
              </a:spcAft>
              <a:buSzPts val="1100"/>
              <a:buChar char="●"/>
            </a:pPr>
            <a:r>
              <a:rPr lang="en"/>
              <a:t>Drawing and coloring a picture of a heart with the words “God’s Love in Me” inside the heart. They can do this on pen/paper or go to </a:t>
            </a:r>
            <a:r>
              <a:rPr lang="en" u="sng">
                <a:solidFill>
                  <a:srgbClr val="1155CC"/>
                </a:solidFill>
                <a:hlinkClick r:id="rId4">
                  <a:extLst>
                    <a:ext uri="{A12FA001-AC4F-418D-AE19-62706E023703}">
                      <ahyp:hlinkClr val="tx"/>
                    </a:ext>
                  </a:extLst>
                </a:hlinkClick>
              </a:rPr>
              <a:t>autodraw.com</a:t>
            </a:r>
            <a:r>
              <a:rPr lang="en"/>
              <a:t>. Invite them to share their screen when completed.</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93d5255f5b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93d5255f5b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may elicit responses from the children before or after showing the responses from the smiley faces.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93d5255f5b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93d5255f5b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9776564b8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9776564b8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upport.google.com/docs/answer/6388102?hl=en&amp;co=GENIE.Platform%3DDesktop" TargetMode="External"/><Relationship Id="rId4" Type="http://schemas.openxmlformats.org/officeDocument/2006/relationships/hyperlink" Target="https://support.google.com/a/users/answer/9308870?hl=en" TargetMode="External"/><Relationship Id="rId5" Type="http://schemas.openxmlformats.org/officeDocument/2006/relationships/hyperlink" Target="https://docs.google.com/document/d/1UUUc0PRa3xl2f9MbvyP6fgLi0z2M8HDRQrZjInCVAvY/edit?usp=sharin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53" name="Shape 53"/>
        <p:cNvGrpSpPr/>
        <p:nvPr/>
      </p:nvGrpSpPr>
      <p:grpSpPr>
        <a:xfrm>
          <a:off x="0" y="0"/>
          <a:ext cx="0" cy="0"/>
          <a:chOff x="0" y="0"/>
          <a:chExt cx="0" cy="0"/>
        </a:xfrm>
      </p:grpSpPr>
      <p:sp>
        <p:nvSpPr>
          <p:cNvPr id="54" name="Google Shape;54;p13"/>
          <p:cNvSpPr txBox="1"/>
          <p:nvPr>
            <p:ph idx="1" type="subTitle"/>
          </p:nvPr>
        </p:nvSpPr>
        <p:spPr>
          <a:xfrm>
            <a:off x="8758500" y="4860000"/>
            <a:ext cx="385500" cy="283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700">
                <a:latin typeface="Comic Sans MS"/>
                <a:ea typeface="Comic Sans MS"/>
                <a:cs typeface="Comic Sans MS"/>
                <a:sym typeface="Comic Sans MS"/>
              </a:rPr>
              <a:t>K-2</a:t>
            </a:r>
            <a:endParaRPr sz="700">
              <a:latin typeface="Comic Sans MS"/>
              <a:ea typeface="Comic Sans MS"/>
              <a:cs typeface="Comic Sans MS"/>
              <a:sym typeface="Comic Sans MS"/>
            </a:endParaRPr>
          </a:p>
        </p:txBody>
      </p:sp>
      <p:sp>
        <p:nvSpPr>
          <p:cNvPr id="55" name="Google Shape;55;p13"/>
          <p:cNvSpPr/>
          <p:nvPr/>
        </p:nvSpPr>
        <p:spPr>
          <a:xfrm>
            <a:off x="1143000" y="55050"/>
            <a:ext cx="6858000" cy="1139400"/>
          </a:xfrm>
          <a:prstGeom prst="horizont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nvSpPr>
        <p:spPr>
          <a:xfrm>
            <a:off x="1301700" y="127175"/>
            <a:ext cx="6540600" cy="793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5200">
                <a:solidFill>
                  <a:srgbClr val="1155CC"/>
                </a:solidFill>
                <a:latin typeface="Comic Sans MS"/>
                <a:ea typeface="Comic Sans MS"/>
                <a:cs typeface="Comic Sans MS"/>
                <a:sym typeface="Comic Sans MS"/>
              </a:rPr>
              <a:t>You Are God’s Child!</a:t>
            </a:r>
            <a:endParaRPr>
              <a:solidFill>
                <a:srgbClr val="1155CC"/>
              </a:solidFill>
            </a:endParaRPr>
          </a:p>
        </p:txBody>
      </p:sp>
      <p:sp>
        <p:nvSpPr>
          <p:cNvPr id="57" name="Google Shape;57;p13"/>
          <p:cNvSpPr/>
          <p:nvPr/>
        </p:nvSpPr>
        <p:spPr>
          <a:xfrm>
            <a:off x="1475925" y="2275350"/>
            <a:ext cx="563100" cy="496200"/>
          </a:xfrm>
          <a:prstGeom prst="smileyFace">
            <a:avLst>
              <a:gd fmla="val 4653" name="adj"/>
            </a:avLst>
          </a:prstGeom>
          <a:solidFill>
            <a:srgbClr val="9FC5E8"/>
          </a:solidFill>
          <a:ln cap="flat" cmpd="sng" w="19050">
            <a:solidFill>
              <a:srgbClr val="E6913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p:nvPr/>
        </p:nvSpPr>
        <p:spPr>
          <a:xfrm>
            <a:off x="1955525" y="3142250"/>
            <a:ext cx="563100" cy="544800"/>
          </a:xfrm>
          <a:prstGeom prst="smileyFace">
            <a:avLst>
              <a:gd fmla="val 4653" name="adj"/>
            </a:avLst>
          </a:prstGeom>
          <a:solidFill>
            <a:schemeClr val="lt2"/>
          </a:solidFill>
          <a:ln cap="flat" cmpd="sng" w="38100">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p:nvPr/>
        </p:nvSpPr>
        <p:spPr>
          <a:xfrm>
            <a:off x="8282100" y="2694175"/>
            <a:ext cx="476400" cy="496200"/>
          </a:xfrm>
          <a:prstGeom prst="smileyFace">
            <a:avLst>
              <a:gd fmla="val 4653" name="adj"/>
            </a:avLst>
          </a:prstGeom>
          <a:solidFill>
            <a:srgbClr val="FFE599"/>
          </a:solidFill>
          <a:ln cap="flat" cmpd="sng" w="28575">
            <a:solidFill>
              <a:srgbClr val="A64D7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p:nvPr/>
        </p:nvSpPr>
        <p:spPr>
          <a:xfrm>
            <a:off x="6058225" y="2875425"/>
            <a:ext cx="563100" cy="396600"/>
          </a:xfrm>
          <a:prstGeom prst="smileyFace">
            <a:avLst>
              <a:gd fmla="val 4653" name="adj"/>
            </a:avLst>
          </a:prstGeom>
          <a:solidFill>
            <a:srgbClr val="8B7976"/>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p:nvPr/>
        </p:nvSpPr>
        <p:spPr>
          <a:xfrm>
            <a:off x="465675" y="1552850"/>
            <a:ext cx="563100" cy="544800"/>
          </a:xfrm>
          <a:prstGeom prst="smileyFace">
            <a:avLst>
              <a:gd fmla="val 4653" name="adj"/>
            </a:avLst>
          </a:prstGeom>
          <a:solidFill>
            <a:srgbClr val="F9CB9C"/>
          </a:solidFill>
          <a:ln cap="flat" cmpd="sng" w="28575">
            <a:solidFill>
              <a:srgbClr val="741B4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p:nvPr/>
        </p:nvSpPr>
        <p:spPr>
          <a:xfrm>
            <a:off x="2895850" y="3958750"/>
            <a:ext cx="563100" cy="658200"/>
          </a:xfrm>
          <a:prstGeom prst="smileyFace">
            <a:avLst>
              <a:gd fmla="val 4653" name="adj"/>
            </a:avLst>
          </a:prstGeom>
          <a:solidFill>
            <a:srgbClr val="434343"/>
          </a:solidFill>
          <a:ln cap="flat" cmpd="sng" w="19050">
            <a:solidFill>
              <a:srgbClr val="D5A6B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3"/>
          <p:cNvSpPr/>
          <p:nvPr/>
        </p:nvSpPr>
        <p:spPr>
          <a:xfrm>
            <a:off x="861525" y="3880675"/>
            <a:ext cx="385500" cy="396600"/>
          </a:xfrm>
          <a:prstGeom prst="smileyFace">
            <a:avLst>
              <a:gd fmla="val 4653" name="adj"/>
            </a:avLst>
          </a:prstGeom>
          <a:solidFill>
            <a:srgbClr val="FFF2CC"/>
          </a:solidFill>
          <a:ln cap="flat" cmpd="sng" w="28575">
            <a:solidFill>
              <a:srgbClr val="99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3"/>
          <p:cNvSpPr/>
          <p:nvPr/>
        </p:nvSpPr>
        <p:spPr>
          <a:xfrm>
            <a:off x="2932150" y="2130750"/>
            <a:ext cx="563100" cy="604800"/>
          </a:xfrm>
          <a:prstGeom prst="smileyFace">
            <a:avLst>
              <a:gd fmla="val 4653" name="adj"/>
            </a:avLst>
          </a:prstGeom>
          <a:solidFill>
            <a:schemeClr val="accent4"/>
          </a:solidFill>
          <a:ln cap="flat" cmpd="sng" w="38100">
            <a:solidFill>
              <a:srgbClr val="99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p:nvPr/>
        </p:nvSpPr>
        <p:spPr>
          <a:xfrm>
            <a:off x="4138375" y="3042650"/>
            <a:ext cx="517800" cy="496200"/>
          </a:xfrm>
          <a:prstGeom prst="smileyFace">
            <a:avLst>
              <a:gd fmla="val 4653" name="adj"/>
            </a:avLst>
          </a:prstGeom>
          <a:solidFill>
            <a:srgbClr val="C0B49C"/>
          </a:solidFill>
          <a:ln cap="flat" cmpd="sng" w="28575">
            <a:solidFill>
              <a:srgbClr val="0B539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p:nvPr/>
        </p:nvSpPr>
        <p:spPr>
          <a:xfrm>
            <a:off x="4138375" y="1763425"/>
            <a:ext cx="385500" cy="396600"/>
          </a:xfrm>
          <a:prstGeom prst="smileyFace">
            <a:avLst>
              <a:gd fmla="val 4653" name="adj"/>
            </a:avLst>
          </a:prstGeom>
          <a:solidFill>
            <a:schemeClr val="lt2"/>
          </a:solidFill>
          <a:ln cap="flat" cmpd="sng" w="19050">
            <a:solidFill>
              <a:srgbClr val="99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3"/>
          <p:cNvSpPr/>
          <p:nvPr/>
        </p:nvSpPr>
        <p:spPr>
          <a:xfrm>
            <a:off x="4930184" y="3809500"/>
            <a:ext cx="648000" cy="695100"/>
          </a:xfrm>
          <a:prstGeom prst="smileyFace">
            <a:avLst>
              <a:gd fmla="val 4653" name="adj"/>
            </a:avLst>
          </a:prstGeom>
          <a:solidFill>
            <a:srgbClr val="E6B8AF"/>
          </a:solidFill>
          <a:ln cap="flat" cmpd="sng" w="38100">
            <a:solidFill>
              <a:srgbClr val="351C7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3"/>
          <p:cNvSpPr/>
          <p:nvPr/>
        </p:nvSpPr>
        <p:spPr>
          <a:xfrm>
            <a:off x="5781100" y="2068225"/>
            <a:ext cx="215700" cy="283500"/>
          </a:xfrm>
          <a:prstGeom prst="smileyFace">
            <a:avLst>
              <a:gd fmla="val 4653" name="adj"/>
            </a:avLst>
          </a:prstGeom>
          <a:solidFill>
            <a:srgbClr val="EAD1DC"/>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p:nvPr/>
        </p:nvSpPr>
        <p:spPr>
          <a:xfrm>
            <a:off x="7446925" y="3809500"/>
            <a:ext cx="476400" cy="604800"/>
          </a:xfrm>
          <a:prstGeom prst="smileyFace">
            <a:avLst>
              <a:gd fmla="val 4653" name="adj"/>
            </a:avLst>
          </a:prstGeom>
          <a:solidFill>
            <a:srgbClr val="D9EAD3"/>
          </a:solidFill>
          <a:ln cap="flat" cmpd="sng" w="38100">
            <a:solidFill>
              <a:srgbClr val="7F6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3"/>
          <p:cNvSpPr/>
          <p:nvPr/>
        </p:nvSpPr>
        <p:spPr>
          <a:xfrm>
            <a:off x="7232975" y="1824950"/>
            <a:ext cx="648000" cy="658200"/>
          </a:xfrm>
          <a:prstGeom prst="smileyFace">
            <a:avLst>
              <a:gd fmla="val 4653" name="adj"/>
            </a:avLst>
          </a:prstGeom>
          <a:solidFill>
            <a:srgbClr val="FFF2CC"/>
          </a:solidFill>
          <a:ln cap="flat" cmpd="sng" w="38100">
            <a:solidFill>
              <a:srgbClr val="38761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3"/>
          <p:cNvSpPr txBox="1"/>
          <p:nvPr/>
        </p:nvSpPr>
        <p:spPr>
          <a:xfrm>
            <a:off x="114300" y="1118250"/>
            <a:ext cx="8907000" cy="3974400"/>
          </a:xfrm>
          <a:prstGeom prst="rect">
            <a:avLst/>
          </a:prstGeom>
          <a:solidFill>
            <a:srgbClr val="FFFF00"/>
          </a:solidFill>
          <a:ln cap="flat" cmpd="sng" w="952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t>PLEASE NOTE:</a:t>
            </a:r>
            <a:endParaRPr b="1"/>
          </a:p>
          <a:p>
            <a:pPr indent="0" lvl="0" marL="0" rtl="0" algn="l">
              <a:spcBef>
                <a:spcPts val="0"/>
              </a:spcBef>
              <a:spcAft>
                <a:spcPts val="0"/>
              </a:spcAft>
              <a:buNone/>
            </a:pPr>
            <a:r>
              <a:rPr lang="en" sz="1100"/>
              <a:t>Although you may not make changes to this Google Slide Presentation, </a:t>
            </a:r>
            <a:r>
              <a:rPr lang="en" sz="1100">
                <a:solidFill>
                  <a:srgbClr val="000000"/>
                </a:solidFill>
              </a:rPr>
              <a:t>you may replicate a version so that you can edit to adapt to the needs and available technologies for your setting.</a:t>
            </a:r>
            <a:endParaRPr sz="1100">
              <a:solidFill>
                <a:srgbClr val="000000"/>
              </a:solidFill>
            </a:endParaRPr>
          </a:p>
          <a:p>
            <a:pPr indent="0" lvl="0" marL="0" rtl="0" algn="l">
              <a:spcBef>
                <a:spcPts val="0"/>
              </a:spcBef>
              <a:spcAft>
                <a:spcPts val="0"/>
              </a:spcAft>
              <a:buNone/>
            </a:pPr>
            <a:r>
              <a:t/>
            </a:r>
            <a:endParaRPr sz="1100">
              <a:solidFill>
                <a:srgbClr val="000000"/>
              </a:solidFill>
            </a:endParaRPr>
          </a:p>
          <a:p>
            <a:pPr indent="0" lvl="0" marL="0" rtl="0" algn="l">
              <a:spcBef>
                <a:spcPts val="0"/>
              </a:spcBef>
              <a:spcAft>
                <a:spcPts val="0"/>
              </a:spcAft>
              <a:buNone/>
            </a:pPr>
            <a:r>
              <a:rPr lang="en" sz="1100">
                <a:solidFill>
                  <a:schemeClr val="dk1"/>
                </a:solidFill>
              </a:rPr>
              <a:t>If your gmail account is open, you can click on File and  MAKE A COPY to save it in Google Slides format. Once you make a copy, you may present offline. See the following link for directions: </a:t>
            </a:r>
            <a:r>
              <a:rPr lang="en" sz="1100" u="sng">
                <a:solidFill>
                  <a:schemeClr val="accent5"/>
                </a:solidFill>
                <a:hlinkClick r:id="rId3">
                  <a:extLst>
                    <a:ext uri="{A12FA001-AC4F-418D-AE19-62706E023703}">
                      <ahyp:hlinkClr val="tx"/>
                    </a:ext>
                  </a:extLst>
                </a:hlinkClick>
              </a:rPr>
              <a:t>Work on Google Docs, Sheets, &amp; Slides offline - Computer - Docs Editors Help</a:t>
            </a:r>
            <a:r>
              <a:rPr lang="en" sz="1100">
                <a:solidFill>
                  <a:schemeClr val="dk1"/>
                </a:solidFill>
              </a:rPr>
              <a:t>. You can also click on File and choose DOWNLOAD, allowing the Google Slides version to be converted to a PowerPoint version. (Once you have downloaded and saved your copy, you may delete this first slide so it does not appear in your presentation.) You may also publish your slides to the web once you have made a copy and modified as you like. From the web, presenters do not need to use Google Slides. Directions found here: </a:t>
            </a:r>
            <a:r>
              <a:rPr lang="en" sz="1100" u="sng">
                <a:solidFill>
                  <a:schemeClr val="accent5"/>
                </a:solidFill>
                <a:hlinkClick r:id="rId4">
                  <a:extLst>
                    <a:ext uri="{A12FA001-AC4F-418D-AE19-62706E023703}">
                      <ahyp:hlinkClr val="tx"/>
                    </a:ext>
                  </a:extLst>
                </a:hlinkClick>
              </a:rPr>
              <a:t>https://support.google.com/a/users/answer/9308870?hl=en</a:t>
            </a:r>
            <a:r>
              <a:rPr lang="en" sz="1100">
                <a:solidFill>
                  <a:schemeClr val="dk1"/>
                </a:solidFill>
              </a:rPr>
              <a:t> </a:t>
            </a:r>
            <a:endParaRPr sz="1100"/>
          </a:p>
          <a:p>
            <a:pPr indent="0" lvl="0" marL="0" rtl="0" algn="l">
              <a:spcBef>
                <a:spcPts val="0"/>
              </a:spcBef>
              <a:spcAft>
                <a:spcPts val="0"/>
              </a:spcAft>
              <a:buNone/>
            </a:pPr>
            <a:r>
              <a:t/>
            </a:r>
            <a:endParaRPr sz="1100">
              <a:solidFill>
                <a:srgbClr val="000000"/>
              </a:solidFill>
            </a:endParaRPr>
          </a:p>
          <a:p>
            <a:pPr indent="0" lvl="0" marL="0" rtl="0" algn="l">
              <a:spcBef>
                <a:spcPts val="0"/>
              </a:spcBef>
              <a:spcAft>
                <a:spcPts val="0"/>
              </a:spcAft>
              <a:buNone/>
            </a:pPr>
            <a:r>
              <a:rPr lang="en" sz="1100">
                <a:solidFill>
                  <a:srgbClr val="000000"/>
                </a:solidFill>
              </a:rPr>
              <a:t>The presentation works best when opened in Chrome.</a:t>
            </a:r>
            <a:endParaRPr sz="1100">
              <a:solidFill>
                <a:srgbClr val="000000"/>
              </a:solidFill>
            </a:endParaRPr>
          </a:p>
          <a:p>
            <a:pPr indent="0" lvl="0" marL="0" rtl="0" algn="l">
              <a:spcBef>
                <a:spcPts val="0"/>
              </a:spcBef>
              <a:spcAft>
                <a:spcPts val="0"/>
              </a:spcAft>
              <a:buNone/>
            </a:pPr>
            <a:r>
              <a:t/>
            </a:r>
            <a:endParaRPr sz="1100">
              <a:solidFill>
                <a:srgbClr val="000000"/>
              </a:solidFill>
            </a:endParaRPr>
          </a:p>
          <a:p>
            <a:pPr indent="0" lvl="0" marL="0" rtl="0" algn="l">
              <a:spcBef>
                <a:spcPts val="0"/>
              </a:spcBef>
              <a:spcAft>
                <a:spcPts val="0"/>
              </a:spcAft>
              <a:buNone/>
            </a:pPr>
            <a:r>
              <a:rPr lang="en" sz="1100">
                <a:solidFill>
                  <a:srgbClr val="000000"/>
                </a:solidFill>
              </a:rPr>
              <a:t>Those using Google Slides should be certain to use “Presenter View” (under the “Present” button) in order to see all layers of the slides. Those using PowerPoint should be certain to use “Presenter View” (under the “Slide Show” tab) in order to see all layers of the slides. Additional “Notes” are offered for many of the individual slides offering information or ideas for presenting the slide. These should be read before (and during, as needed) the presentation. In both Google Slides and PowerPoint, the “Notes” are found under the slides in standard view and are also visible in “Presenter View.”</a:t>
            </a:r>
            <a:endParaRPr sz="1100">
              <a:solidFill>
                <a:srgbClr val="000000"/>
              </a:solidFill>
            </a:endParaRPr>
          </a:p>
          <a:p>
            <a:pPr indent="0" lvl="0" marL="0" rtl="0" algn="l">
              <a:spcBef>
                <a:spcPts val="0"/>
              </a:spcBef>
              <a:spcAft>
                <a:spcPts val="0"/>
              </a:spcAft>
              <a:buNone/>
            </a:pPr>
            <a:r>
              <a:t/>
            </a:r>
            <a:endParaRPr sz="1100">
              <a:solidFill>
                <a:srgbClr val="000000"/>
              </a:solidFill>
            </a:endParaRPr>
          </a:p>
          <a:p>
            <a:pPr indent="0" lvl="0" marL="0" rtl="0" algn="l">
              <a:spcBef>
                <a:spcPts val="0"/>
              </a:spcBef>
              <a:spcAft>
                <a:spcPts val="0"/>
              </a:spcAft>
              <a:buClr>
                <a:srgbClr val="000000"/>
              </a:buClr>
              <a:buSzPts val="1100"/>
              <a:buFont typeface="Arial"/>
              <a:buNone/>
            </a:pPr>
            <a:r>
              <a:rPr lang="en" sz="1100">
                <a:solidFill>
                  <a:srgbClr val="000000"/>
                </a:solidFill>
              </a:rPr>
              <a:t>It is recommended that you review the K-2 Lesson Plan for additional background material and ideas. This is available in the Shared Drives&gt;Protection of Children&gt;Safe Environment Training for Children Materials folder or by using this link: </a:t>
            </a:r>
            <a:r>
              <a:rPr lang="en" sz="1100" u="sng">
                <a:solidFill>
                  <a:schemeClr val="hlink"/>
                </a:solidFill>
                <a:hlinkClick r:id="rId5"/>
              </a:rPr>
              <a:t>https://docs.google.com/document/d/1UUUc0PRa3xl2f9MbvyP6fgLi0z2M8HDRQrZjInCVAvY/edit?usp=sharing</a:t>
            </a:r>
            <a:endParaRPr sz="1100">
              <a:solidFill>
                <a:srgbClr val="000000"/>
              </a:solidFill>
            </a:endParaRPr>
          </a:p>
        </p:txBody>
      </p:sp>
      <p:sp>
        <p:nvSpPr>
          <p:cNvPr id="72" name="Google Shape;72;p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8" name="Shape 148"/>
        <p:cNvGrpSpPr/>
        <p:nvPr/>
      </p:nvGrpSpPr>
      <p:grpSpPr>
        <a:xfrm>
          <a:off x="0" y="0"/>
          <a:ext cx="0" cy="0"/>
          <a:chOff x="0" y="0"/>
          <a:chExt cx="0" cy="0"/>
        </a:xfrm>
      </p:grpSpPr>
      <p:sp>
        <p:nvSpPr>
          <p:cNvPr id="149" name="Google Shape;149;p22"/>
          <p:cNvSpPr/>
          <p:nvPr/>
        </p:nvSpPr>
        <p:spPr>
          <a:xfrm>
            <a:off x="387000" y="1658550"/>
            <a:ext cx="3033900" cy="526200"/>
          </a:xfrm>
          <a:prstGeom prst="roundRect">
            <a:avLst>
              <a:gd fmla="val 16667" name="adj"/>
            </a:avLst>
          </a:prstGeom>
          <a:solidFill>
            <a:schemeClr val="lt2"/>
          </a:solidFill>
          <a:ln cap="flat" cmpd="sng" w="28575">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Comic Sans MS"/>
                <a:ea typeface="Comic Sans MS"/>
                <a:cs typeface="Comic Sans MS"/>
                <a:sym typeface="Comic Sans MS"/>
              </a:rPr>
              <a:t>We ALL have God’s love inside us.</a:t>
            </a:r>
            <a:endParaRPr>
              <a:latin typeface="Comic Sans MS"/>
              <a:ea typeface="Comic Sans MS"/>
              <a:cs typeface="Comic Sans MS"/>
              <a:sym typeface="Comic Sans MS"/>
            </a:endParaRPr>
          </a:p>
        </p:txBody>
      </p:sp>
      <p:sp>
        <p:nvSpPr>
          <p:cNvPr id="150" name="Google Shape;150;p22"/>
          <p:cNvSpPr/>
          <p:nvPr/>
        </p:nvSpPr>
        <p:spPr>
          <a:xfrm>
            <a:off x="443100" y="2344300"/>
            <a:ext cx="2094900" cy="352800"/>
          </a:xfrm>
          <a:prstGeom prst="roundRect">
            <a:avLst>
              <a:gd fmla="val 16667" name="adj"/>
            </a:avLst>
          </a:prstGeom>
          <a:solidFill>
            <a:schemeClr val="lt2"/>
          </a:solidFill>
          <a:ln cap="flat" cmpd="sng" w="28575">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Comic Sans MS"/>
                <a:ea typeface="Comic Sans MS"/>
                <a:cs typeface="Comic Sans MS"/>
                <a:sym typeface="Comic Sans MS"/>
              </a:rPr>
              <a:t>You!    Me!    Everyone!</a:t>
            </a:r>
            <a:endParaRPr>
              <a:latin typeface="Comic Sans MS"/>
              <a:ea typeface="Comic Sans MS"/>
              <a:cs typeface="Comic Sans MS"/>
              <a:sym typeface="Comic Sans MS"/>
            </a:endParaRPr>
          </a:p>
        </p:txBody>
      </p:sp>
      <p:sp>
        <p:nvSpPr>
          <p:cNvPr id="151" name="Google Shape;151;p22"/>
          <p:cNvSpPr/>
          <p:nvPr/>
        </p:nvSpPr>
        <p:spPr>
          <a:xfrm>
            <a:off x="443100" y="2931700"/>
            <a:ext cx="3751200" cy="1337400"/>
          </a:xfrm>
          <a:prstGeom prst="roundRect">
            <a:avLst>
              <a:gd fmla="val 16667" name="adj"/>
            </a:avLst>
          </a:prstGeom>
          <a:solidFill>
            <a:schemeClr val="lt2"/>
          </a:solidFill>
          <a:ln cap="flat" cmpd="sng" w="28575">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Comic Sans MS"/>
                <a:ea typeface="Comic Sans MS"/>
                <a:cs typeface="Comic Sans MS"/>
                <a:sym typeface="Comic Sans MS"/>
              </a:rPr>
              <a:t>I show respect for my body</a:t>
            </a:r>
            <a:endParaRPr>
              <a:latin typeface="Comic Sans MS"/>
              <a:ea typeface="Comic Sans MS"/>
              <a:cs typeface="Comic Sans MS"/>
              <a:sym typeface="Comic Sans MS"/>
            </a:endParaRPr>
          </a:p>
          <a:p>
            <a:pPr indent="0" lvl="0" marL="0" rtl="0" algn="l">
              <a:spcBef>
                <a:spcPts val="0"/>
              </a:spcBef>
              <a:spcAft>
                <a:spcPts val="0"/>
              </a:spcAft>
              <a:buNone/>
            </a:pPr>
            <a:r>
              <a:rPr lang="en">
                <a:latin typeface="Comic Sans MS"/>
                <a:ea typeface="Comic Sans MS"/>
                <a:cs typeface="Comic Sans MS"/>
                <a:sym typeface="Comic Sans MS"/>
              </a:rPr>
              <a:t>because God lives inside of me.</a:t>
            </a:r>
            <a:endParaRPr>
              <a:latin typeface="Comic Sans MS"/>
              <a:ea typeface="Comic Sans MS"/>
              <a:cs typeface="Comic Sans MS"/>
              <a:sym typeface="Comic Sans MS"/>
            </a:endParaRPr>
          </a:p>
          <a:p>
            <a:pPr indent="0" lvl="0" marL="0" rtl="0" algn="l">
              <a:spcBef>
                <a:spcPts val="0"/>
              </a:spcBef>
              <a:spcAft>
                <a:spcPts val="0"/>
              </a:spcAft>
              <a:buNone/>
            </a:pPr>
            <a:r>
              <a:t/>
            </a:r>
            <a:endParaRPr>
              <a:latin typeface="Comic Sans MS"/>
              <a:ea typeface="Comic Sans MS"/>
              <a:cs typeface="Comic Sans MS"/>
              <a:sym typeface="Comic Sans MS"/>
            </a:endParaRPr>
          </a:p>
          <a:p>
            <a:pPr indent="0" lvl="0" marL="0" rtl="0" algn="l">
              <a:spcBef>
                <a:spcPts val="0"/>
              </a:spcBef>
              <a:spcAft>
                <a:spcPts val="0"/>
              </a:spcAft>
              <a:buNone/>
            </a:pPr>
            <a:r>
              <a:rPr lang="en">
                <a:latin typeface="Comic Sans MS"/>
                <a:ea typeface="Comic Sans MS"/>
                <a:cs typeface="Comic Sans MS"/>
                <a:sym typeface="Comic Sans MS"/>
              </a:rPr>
              <a:t>I show respect for everyone</a:t>
            </a:r>
            <a:endParaRPr>
              <a:latin typeface="Comic Sans MS"/>
              <a:ea typeface="Comic Sans MS"/>
              <a:cs typeface="Comic Sans MS"/>
              <a:sym typeface="Comic Sans MS"/>
            </a:endParaRPr>
          </a:p>
          <a:p>
            <a:pPr indent="0" lvl="0" marL="0" rtl="0" algn="l">
              <a:spcBef>
                <a:spcPts val="0"/>
              </a:spcBef>
              <a:spcAft>
                <a:spcPts val="0"/>
              </a:spcAft>
              <a:buNone/>
            </a:pPr>
            <a:r>
              <a:rPr lang="en">
                <a:latin typeface="Comic Sans MS"/>
                <a:ea typeface="Comic Sans MS"/>
                <a:cs typeface="Comic Sans MS"/>
                <a:sym typeface="Comic Sans MS"/>
              </a:rPr>
              <a:t>because God lives inside of them, too!</a:t>
            </a:r>
            <a:endParaRPr>
              <a:latin typeface="Comic Sans MS"/>
              <a:ea typeface="Comic Sans MS"/>
              <a:cs typeface="Comic Sans MS"/>
              <a:sym typeface="Comic Sans MS"/>
            </a:endParaRPr>
          </a:p>
        </p:txBody>
      </p:sp>
      <p:sp>
        <p:nvSpPr>
          <p:cNvPr id="152" name="Google Shape;152;p22"/>
          <p:cNvSpPr/>
          <p:nvPr/>
        </p:nvSpPr>
        <p:spPr>
          <a:xfrm>
            <a:off x="3944850" y="1534325"/>
            <a:ext cx="3082200" cy="426900"/>
          </a:xfrm>
          <a:prstGeom prst="wedgeEllipseCallout">
            <a:avLst>
              <a:gd fmla="val 7814" name="adj1"/>
              <a:gd fmla="val 77559"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God lives inside of me!</a:t>
            </a:r>
            <a:endParaRPr b="1">
              <a:solidFill>
                <a:srgbClr val="38761D"/>
              </a:solidFill>
            </a:endParaRPr>
          </a:p>
        </p:txBody>
      </p:sp>
      <p:sp>
        <p:nvSpPr>
          <p:cNvPr id="153" name="Google Shape;153;p22"/>
          <p:cNvSpPr/>
          <p:nvPr/>
        </p:nvSpPr>
        <p:spPr>
          <a:xfrm>
            <a:off x="7414725" y="1362925"/>
            <a:ext cx="1461900" cy="352800"/>
          </a:xfrm>
          <a:prstGeom prst="wedgeEllipseCallout">
            <a:avLst>
              <a:gd fmla="val -29571" name="adj1"/>
              <a:gd fmla="val 71375"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And</a:t>
            </a:r>
            <a:r>
              <a:rPr b="1" lang="en">
                <a:solidFill>
                  <a:srgbClr val="38761D"/>
                </a:solidFill>
              </a:rPr>
              <a:t> me!</a:t>
            </a:r>
            <a:endParaRPr b="1">
              <a:solidFill>
                <a:srgbClr val="38761D"/>
              </a:solidFill>
            </a:endParaRPr>
          </a:p>
        </p:txBody>
      </p:sp>
      <p:sp>
        <p:nvSpPr>
          <p:cNvPr id="154" name="Google Shape;154;p22"/>
          <p:cNvSpPr/>
          <p:nvPr/>
        </p:nvSpPr>
        <p:spPr>
          <a:xfrm>
            <a:off x="5898100" y="2375575"/>
            <a:ext cx="1461900" cy="352800"/>
          </a:xfrm>
          <a:prstGeom prst="wedgeEllipseCallout">
            <a:avLst>
              <a:gd fmla="val -29571" name="adj1"/>
              <a:gd fmla="val 71375"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And me!</a:t>
            </a:r>
            <a:endParaRPr b="1">
              <a:solidFill>
                <a:srgbClr val="38761D"/>
              </a:solidFill>
            </a:endParaRPr>
          </a:p>
        </p:txBody>
      </p:sp>
      <p:sp>
        <p:nvSpPr>
          <p:cNvPr id="155" name="Google Shape;155;p22"/>
          <p:cNvSpPr/>
          <p:nvPr/>
        </p:nvSpPr>
        <p:spPr>
          <a:xfrm>
            <a:off x="7766925" y="2295150"/>
            <a:ext cx="1289400" cy="352800"/>
          </a:xfrm>
          <a:prstGeom prst="wedgeEllipseCallout">
            <a:avLst>
              <a:gd fmla="val -7023" name="adj1"/>
              <a:gd fmla="val 71294"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And me!</a:t>
            </a:r>
            <a:endParaRPr b="1">
              <a:solidFill>
                <a:srgbClr val="38761D"/>
              </a:solidFill>
            </a:endParaRPr>
          </a:p>
        </p:txBody>
      </p:sp>
      <p:sp>
        <p:nvSpPr>
          <p:cNvPr id="156" name="Google Shape;156;p22"/>
          <p:cNvSpPr/>
          <p:nvPr/>
        </p:nvSpPr>
        <p:spPr>
          <a:xfrm>
            <a:off x="5091350" y="3242325"/>
            <a:ext cx="1461900" cy="352800"/>
          </a:xfrm>
          <a:prstGeom prst="wedgeEllipseCallout">
            <a:avLst>
              <a:gd fmla="val -29571" name="adj1"/>
              <a:gd fmla="val 71375"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And me!</a:t>
            </a:r>
            <a:endParaRPr b="1">
              <a:solidFill>
                <a:srgbClr val="38761D"/>
              </a:solidFill>
            </a:endParaRPr>
          </a:p>
        </p:txBody>
      </p:sp>
      <p:sp>
        <p:nvSpPr>
          <p:cNvPr id="157" name="Google Shape;157;p22"/>
          <p:cNvSpPr/>
          <p:nvPr/>
        </p:nvSpPr>
        <p:spPr>
          <a:xfrm>
            <a:off x="6665275" y="3303575"/>
            <a:ext cx="1461900" cy="352800"/>
          </a:xfrm>
          <a:prstGeom prst="wedgeEllipseCallout">
            <a:avLst>
              <a:gd fmla="val 8920" name="adj1"/>
              <a:gd fmla="val 79117"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And me!</a:t>
            </a:r>
            <a:endParaRPr b="1">
              <a:solidFill>
                <a:srgbClr val="38761D"/>
              </a:solidFill>
            </a:endParaRPr>
          </a:p>
        </p:txBody>
      </p:sp>
      <p:sp>
        <p:nvSpPr>
          <p:cNvPr id="158" name="Google Shape;158;p22"/>
          <p:cNvSpPr/>
          <p:nvPr/>
        </p:nvSpPr>
        <p:spPr>
          <a:xfrm>
            <a:off x="6952975" y="4365275"/>
            <a:ext cx="1517700" cy="663600"/>
          </a:xfrm>
          <a:prstGeom prst="rightArrow">
            <a:avLst>
              <a:gd fmla="val 50000" name="adj1"/>
              <a:gd fmla="val 50000" name="adj2"/>
            </a:avLst>
          </a:prstGeom>
          <a:solidFill>
            <a:schemeClr val="lt2"/>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Comic Sans MS"/>
                <a:ea typeface="Comic Sans MS"/>
                <a:cs typeface="Comic Sans MS"/>
                <a:sym typeface="Comic Sans MS"/>
              </a:rPr>
              <a:t>That means...</a:t>
            </a:r>
            <a:endParaRPr>
              <a:latin typeface="Comic Sans MS"/>
              <a:ea typeface="Comic Sans MS"/>
              <a:cs typeface="Comic Sans MS"/>
              <a:sym typeface="Comic Sans MS"/>
            </a:endParaRPr>
          </a:p>
        </p:txBody>
      </p:sp>
      <p:sp>
        <p:nvSpPr>
          <p:cNvPr id="159" name="Google Shape;159;p22"/>
          <p:cNvSpPr/>
          <p:nvPr/>
        </p:nvSpPr>
        <p:spPr>
          <a:xfrm>
            <a:off x="895475" y="4433975"/>
            <a:ext cx="5104300" cy="526200"/>
          </a:xfrm>
          <a:prstGeom prst="flowChartPunchedTape">
            <a:avLst/>
          </a:prstGeom>
          <a:solidFill>
            <a:schemeClr val="lt2"/>
          </a:solidFill>
          <a:ln cap="flat" cmpd="sng" w="38100">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FF0000"/>
                </a:solidFill>
                <a:latin typeface="Comic Sans MS"/>
                <a:ea typeface="Comic Sans MS"/>
                <a:cs typeface="Comic Sans MS"/>
                <a:sym typeface="Comic Sans MS"/>
              </a:rPr>
              <a:t>Stand and wave your arms </a:t>
            </a:r>
            <a:r>
              <a:rPr b="1" lang="en">
                <a:solidFill>
                  <a:srgbClr val="FF0000"/>
                </a:solidFill>
                <a:latin typeface="Comic Sans MS"/>
                <a:ea typeface="Comic Sans MS"/>
                <a:cs typeface="Comic Sans MS"/>
                <a:sym typeface="Comic Sans MS"/>
              </a:rPr>
              <a:t>if God lives inside of you!</a:t>
            </a:r>
            <a:endParaRPr b="1">
              <a:solidFill>
                <a:srgbClr val="FF0000"/>
              </a:solidFill>
              <a:latin typeface="Comic Sans MS"/>
              <a:ea typeface="Comic Sans MS"/>
              <a:cs typeface="Comic Sans MS"/>
              <a:sym typeface="Comic Sans MS"/>
            </a:endParaRPr>
          </a:p>
        </p:txBody>
      </p:sp>
      <p:sp>
        <p:nvSpPr>
          <p:cNvPr id="160" name="Google Shape;160;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1000"/>
                                        <p:tgtEl>
                                          <p:spTgt spid="15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1000"/>
                                        <p:tgtEl>
                                          <p:spTgt spid="1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1000"/>
                                        <p:tgtEl>
                                          <p:spTgt spid="1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1000"/>
                                        <p:tgtEl>
                                          <p:spTgt spid="15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1000"/>
                                        <p:tgtEl>
                                          <p:spTgt spid="1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1000"/>
                                        <p:tgtEl>
                                          <p:spTgt spid="1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4" name="Shape 164"/>
        <p:cNvGrpSpPr/>
        <p:nvPr/>
      </p:nvGrpSpPr>
      <p:grpSpPr>
        <a:xfrm>
          <a:off x="0" y="0"/>
          <a:ext cx="0" cy="0"/>
          <a:chOff x="0" y="0"/>
          <a:chExt cx="0" cy="0"/>
        </a:xfrm>
      </p:grpSpPr>
      <p:sp>
        <p:nvSpPr>
          <p:cNvPr id="165" name="Google Shape;165;p23"/>
          <p:cNvSpPr/>
          <p:nvPr/>
        </p:nvSpPr>
        <p:spPr>
          <a:xfrm>
            <a:off x="4622050" y="1805613"/>
            <a:ext cx="2239500" cy="1211100"/>
          </a:xfrm>
          <a:prstGeom prst="wedgeEllipseCallout">
            <a:avLst>
              <a:gd fmla="val 110765" name="adj1"/>
              <a:gd fmla="val 28729"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We do not take someone’s hat in the winter!</a:t>
            </a:r>
            <a:endParaRPr b="1">
              <a:solidFill>
                <a:srgbClr val="38761D"/>
              </a:solidFill>
            </a:endParaRPr>
          </a:p>
        </p:txBody>
      </p:sp>
      <p:sp>
        <p:nvSpPr>
          <p:cNvPr id="166" name="Google Shape;166;p23"/>
          <p:cNvSpPr/>
          <p:nvPr/>
        </p:nvSpPr>
        <p:spPr>
          <a:xfrm>
            <a:off x="5525450" y="1355800"/>
            <a:ext cx="3082200" cy="426900"/>
          </a:xfrm>
          <a:prstGeom prst="wedgeEllipseCallout">
            <a:avLst>
              <a:gd fmla="val 3755" name="adj1"/>
              <a:gd fmla="val 75685"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We do not bully others!</a:t>
            </a:r>
            <a:endParaRPr b="1">
              <a:solidFill>
                <a:srgbClr val="38761D"/>
              </a:solidFill>
            </a:endParaRPr>
          </a:p>
        </p:txBody>
      </p:sp>
      <p:sp>
        <p:nvSpPr>
          <p:cNvPr id="167" name="Google Shape;167;p23"/>
          <p:cNvSpPr/>
          <p:nvPr/>
        </p:nvSpPr>
        <p:spPr>
          <a:xfrm>
            <a:off x="1151725" y="1436025"/>
            <a:ext cx="3082200" cy="426900"/>
          </a:xfrm>
          <a:prstGeom prst="wedgeEllipseCallout">
            <a:avLst>
              <a:gd fmla="val -50623" name="adj1"/>
              <a:gd fmla="val 62983"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We do not hit others!</a:t>
            </a:r>
            <a:endParaRPr b="1">
              <a:solidFill>
                <a:srgbClr val="38761D"/>
              </a:solidFill>
            </a:endParaRPr>
          </a:p>
        </p:txBody>
      </p:sp>
      <p:sp>
        <p:nvSpPr>
          <p:cNvPr id="168" name="Google Shape;168;p23"/>
          <p:cNvSpPr/>
          <p:nvPr/>
        </p:nvSpPr>
        <p:spPr>
          <a:xfrm>
            <a:off x="334350" y="1993325"/>
            <a:ext cx="3856200" cy="915900"/>
          </a:xfrm>
          <a:prstGeom prst="wedgeEllipseCallout">
            <a:avLst>
              <a:gd fmla="val 47118" name="adj1"/>
              <a:gd fmla="val -52506"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We do not touch others in a way that makes them feel uncomfortable!</a:t>
            </a:r>
            <a:endParaRPr b="1">
              <a:solidFill>
                <a:srgbClr val="38761D"/>
              </a:solidFill>
            </a:endParaRPr>
          </a:p>
        </p:txBody>
      </p:sp>
      <p:sp>
        <p:nvSpPr>
          <p:cNvPr id="169" name="Google Shape;169;p23"/>
          <p:cNvSpPr/>
          <p:nvPr/>
        </p:nvSpPr>
        <p:spPr>
          <a:xfrm>
            <a:off x="205400" y="2939650"/>
            <a:ext cx="4069800" cy="658800"/>
          </a:xfrm>
          <a:prstGeom prst="rect">
            <a:avLst/>
          </a:prstGeom>
          <a:solidFill>
            <a:schemeClr val="lt2"/>
          </a:solidFill>
          <a:ln cap="flat" cmpd="sng" w="38100">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rgbClr val="FF0000"/>
                </a:solidFill>
                <a:latin typeface="Comic Sans MS"/>
                <a:ea typeface="Comic Sans MS"/>
                <a:cs typeface="Comic Sans MS"/>
                <a:sym typeface="Comic Sans MS"/>
              </a:rPr>
              <a:t>We treat everyone with RESPECT!</a:t>
            </a:r>
            <a:endParaRPr b="1" sz="1800">
              <a:solidFill>
                <a:srgbClr val="FF0000"/>
              </a:solidFill>
              <a:latin typeface="Comic Sans MS"/>
              <a:ea typeface="Comic Sans MS"/>
              <a:cs typeface="Comic Sans MS"/>
              <a:sym typeface="Comic Sans MS"/>
            </a:endParaRPr>
          </a:p>
          <a:p>
            <a:pPr indent="0" lvl="0" marL="0" rtl="0" algn="ctr">
              <a:spcBef>
                <a:spcPts val="0"/>
              </a:spcBef>
              <a:spcAft>
                <a:spcPts val="0"/>
              </a:spcAft>
              <a:buNone/>
            </a:pPr>
            <a:r>
              <a:rPr lang="en" sz="1600">
                <a:solidFill>
                  <a:srgbClr val="FF0000"/>
                </a:solidFill>
                <a:latin typeface="Comic Sans MS"/>
                <a:ea typeface="Comic Sans MS"/>
                <a:cs typeface="Comic Sans MS"/>
                <a:sym typeface="Comic Sans MS"/>
              </a:rPr>
              <a:t>(Let’s say that together!) </a:t>
            </a:r>
            <a:endParaRPr sz="1600">
              <a:solidFill>
                <a:srgbClr val="FF0000"/>
              </a:solidFill>
              <a:latin typeface="Comic Sans MS"/>
              <a:ea typeface="Comic Sans MS"/>
              <a:cs typeface="Comic Sans MS"/>
              <a:sym typeface="Comic Sans MS"/>
            </a:endParaRPr>
          </a:p>
        </p:txBody>
      </p:sp>
      <p:sp>
        <p:nvSpPr>
          <p:cNvPr id="170" name="Google Shape;170;p23"/>
          <p:cNvSpPr/>
          <p:nvPr/>
        </p:nvSpPr>
        <p:spPr>
          <a:xfrm>
            <a:off x="2874650" y="3374475"/>
            <a:ext cx="6132850" cy="1733450"/>
          </a:xfrm>
          <a:prstGeom prst="flowChartPunchedTape">
            <a:avLst/>
          </a:prstGeom>
          <a:solidFill>
            <a:schemeClr val="lt2"/>
          </a:solidFill>
          <a:ln cap="flat" cmpd="sng" w="38100">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rgbClr val="FF0000"/>
                </a:solidFill>
                <a:latin typeface="Comic Sans MS"/>
                <a:ea typeface="Comic Sans MS"/>
                <a:cs typeface="Comic Sans MS"/>
                <a:sym typeface="Comic Sans MS"/>
              </a:rPr>
              <a:t>When we treat others with respect,</a:t>
            </a:r>
            <a:endParaRPr b="1" sz="1800">
              <a:solidFill>
                <a:srgbClr val="FF0000"/>
              </a:solidFill>
              <a:latin typeface="Comic Sans MS"/>
              <a:ea typeface="Comic Sans MS"/>
              <a:cs typeface="Comic Sans MS"/>
              <a:sym typeface="Comic Sans MS"/>
            </a:endParaRPr>
          </a:p>
          <a:p>
            <a:pPr indent="0" lvl="0" marL="0" rtl="0" algn="ctr">
              <a:spcBef>
                <a:spcPts val="0"/>
              </a:spcBef>
              <a:spcAft>
                <a:spcPts val="0"/>
              </a:spcAft>
              <a:buNone/>
            </a:pPr>
            <a:r>
              <a:rPr b="1" lang="en" sz="1800">
                <a:solidFill>
                  <a:srgbClr val="FF0000"/>
                </a:solidFill>
                <a:latin typeface="Comic Sans MS"/>
                <a:ea typeface="Comic Sans MS"/>
                <a:cs typeface="Comic Sans MS"/>
                <a:sym typeface="Comic Sans MS"/>
              </a:rPr>
              <a:t>w</a:t>
            </a:r>
            <a:r>
              <a:rPr b="1" lang="en" sz="1800">
                <a:solidFill>
                  <a:srgbClr val="FF0000"/>
                </a:solidFill>
                <a:latin typeface="Comic Sans MS"/>
                <a:ea typeface="Comic Sans MS"/>
                <a:cs typeface="Comic Sans MS"/>
                <a:sym typeface="Comic Sans MS"/>
              </a:rPr>
              <a:t>e show REVERENCE toward God who lives in them.</a:t>
            </a:r>
            <a:endParaRPr b="1" sz="1800">
              <a:solidFill>
                <a:srgbClr val="FF0000"/>
              </a:solidFill>
              <a:latin typeface="Comic Sans MS"/>
              <a:ea typeface="Comic Sans MS"/>
              <a:cs typeface="Comic Sans MS"/>
              <a:sym typeface="Comic Sans MS"/>
            </a:endParaRPr>
          </a:p>
          <a:p>
            <a:pPr indent="0" lvl="0" marL="0" rtl="0" algn="ctr">
              <a:spcBef>
                <a:spcPts val="0"/>
              </a:spcBef>
              <a:spcAft>
                <a:spcPts val="0"/>
              </a:spcAft>
              <a:buNone/>
            </a:pPr>
            <a:r>
              <a:rPr lang="en">
                <a:solidFill>
                  <a:srgbClr val="FF0000"/>
                </a:solidFill>
                <a:latin typeface="Comic Sans MS"/>
                <a:ea typeface="Comic Sans MS"/>
                <a:cs typeface="Comic Sans MS"/>
                <a:sym typeface="Comic Sans MS"/>
              </a:rPr>
              <a:t>(Reverence is deep respect for God.)</a:t>
            </a:r>
            <a:endParaRPr>
              <a:solidFill>
                <a:srgbClr val="FF0000"/>
              </a:solidFill>
              <a:latin typeface="Comic Sans MS"/>
              <a:ea typeface="Comic Sans MS"/>
              <a:cs typeface="Comic Sans MS"/>
              <a:sym typeface="Comic Sans MS"/>
            </a:endParaRPr>
          </a:p>
          <a:p>
            <a:pPr indent="0" lvl="0" marL="0" rtl="0" algn="ctr">
              <a:spcBef>
                <a:spcPts val="0"/>
              </a:spcBef>
              <a:spcAft>
                <a:spcPts val="0"/>
              </a:spcAft>
              <a:buNone/>
            </a:pPr>
            <a:r>
              <a:rPr lang="en" sz="1600">
                <a:solidFill>
                  <a:srgbClr val="FF0000"/>
                </a:solidFill>
                <a:latin typeface="Comic Sans MS"/>
                <a:ea typeface="Comic Sans MS"/>
                <a:cs typeface="Comic Sans MS"/>
                <a:sym typeface="Comic Sans MS"/>
              </a:rPr>
              <a:t>(Let’s say “REVERENCE” together!)</a:t>
            </a:r>
            <a:endParaRPr sz="1600">
              <a:solidFill>
                <a:srgbClr val="FF0000"/>
              </a:solidFill>
              <a:latin typeface="Comic Sans MS"/>
              <a:ea typeface="Comic Sans MS"/>
              <a:cs typeface="Comic Sans MS"/>
              <a:sym typeface="Comic Sans MS"/>
            </a:endParaRPr>
          </a:p>
        </p:txBody>
      </p:sp>
      <p:sp>
        <p:nvSpPr>
          <p:cNvPr id="171" name="Google Shape;171;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1000"/>
                                        <p:tgtEl>
                                          <p:spTgt spid="1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8"/>
                                        </p:tgtEl>
                                        <p:attrNameLst>
                                          <p:attrName>style.visibility</p:attrName>
                                        </p:attrNameLst>
                                      </p:cBhvr>
                                      <p:to>
                                        <p:strVal val="visible"/>
                                      </p:to>
                                    </p:set>
                                    <p:animEffect filter="fade" transition="in">
                                      <p:cBhvr>
                                        <p:cTn dur="1000"/>
                                        <p:tgtEl>
                                          <p:spTgt spid="1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1000"/>
                                        <p:tgtEl>
                                          <p:spTgt spid="1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69"/>
                                        </p:tgtEl>
                                        <p:attrNameLst>
                                          <p:attrName>style.visibility</p:attrName>
                                        </p:attrNameLst>
                                      </p:cBhvr>
                                      <p:to>
                                        <p:strVal val="visible"/>
                                      </p:to>
                                    </p:set>
                                    <p:anim calcmode="lin" valueType="num">
                                      <p:cBhvr additive="base">
                                        <p:cTn dur="1000"/>
                                        <p:tgtEl>
                                          <p:spTgt spid="169"/>
                                        </p:tgtEl>
                                        <p:attrNameLst>
                                          <p:attrName>ppt_w</p:attrName>
                                        </p:attrNameLst>
                                      </p:cBhvr>
                                      <p:tavLst>
                                        <p:tav fmla="" tm="0">
                                          <p:val>
                                            <p:strVal val="0"/>
                                          </p:val>
                                        </p:tav>
                                        <p:tav fmla="" tm="100000">
                                          <p:val>
                                            <p:strVal val="#ppt_w"/>
                                          </p:val>
                                        </p:tav>
                                      </p:tavLst>
                                    </p:anim>
                                    <p:anim calcmode="lin" valueType="num">
                                      <p:cBhvr additive="base">
                                        <p:cTn dur="1000"/>
                                        <p:tgtEl>
                                          <p:spTgt spid="169"/>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1000"/>
                                        <p:tgtEl>
                                          <p:spTgt spid="1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5" name="Shape 175"/>
        <p:cNvGrpSpPr/>
        <p:nvPr/>
      </p:nvGrpSpPr>
      <p:grpSpPr>
        <a:xfrm>
          <a:off x="0" y="0"/>
          <a:ext cx="0" cy="0"/>
          <a:chOff x="0" y="0"/>
          <a:chExt cx="0" cy="0"/>
        </a:xfrm>
      </p:grpSpPr>
      <p:sp>
        <p:nvSpPr>
          <p:cNvPr id="176" name="Google Shape;176;p24"/>
          <p:cNvSpPr/>
          <p:nvPr/>
        </p:nvSpPr>
        <p:spPr>
          <a:xfrm>
            <a:off x="7335350" y="1337200"/>
            <a:ext cx="1734600" cy="522900"/>
          </a:xfrm>
          <a:prstGeom prst="wedgeEllipseCallout">
            <a:avLst>
              <a:gd fmla="val -20833" name="adj1"/>
              <a:gd fmla="val 6250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Tell my dad.</a:t>
            </a:r>
            <a:endParaRPr b="1">
              <a:solidFill>
                <a:srgbClr val="38761D"/>
              </a:solidFill>
            </a:endParaRPr>
          </a:p>
        </p:txBody>
      </p:sp>
      <p:sp>
        <p:nvSpPr>
          <p:cNvPr id="177" name="Google Shape;177;p24"/>
          <p:cNvSpPr/>
          <p:nvPr/>
        </p:nvSpPr>
        <p:spPr>
          <a:xfrm>
            <a:off x="2159900" y="2442525"/>
            <a:ext cx="2031000" cy="522900"/>
          </a:xfrm>
          <a:prstGeom prst="wedgeEllipseCallout">
            <a:avLst>
              <a:gd fmla="val -27775" name="adj1"/>
              <a:gd fmla="val 12034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38761D"/>
                </a:solidFill>
              </a:rPr>
              <a:t>Tell my mom.</a:t>
            </a:r>
            <a:endParaRPr b="1">
              <a:solidFill>
                <a:srgbClr val="38761D"/>
              </a:solidFill>
            </a:endParaRPr>
          </a:p>
        </p:txBody>
      </p:sp>
      <p:sp>
        <p:nvSpPr>
          <p:cNvPr id="178" name="Google Shape;178;p24"/>
          <p:cNvSpPr/>
          <p:nvPr/>
        </p:nvSpPr>
        <p:spPr>
          <a:xfrm>
            <a:off x="2616900" y="3498450"/>
            <a:ext cx="2031000" cy="347100"/>
          </a:xfrm>
          <a:prstGeom prst="wedgeEllipseCallout">
            <a:avLst>
              <a:gd fmla="val -20833" name="adj1"/>
              <a:gd fmla="val 6250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Tell my priest</a:t>
            </a:r>
            <a:r>
              <a:rPr b="1" lang="en">
                <a:solidFill>
                  <a:srgbClr val="38761D"/>
                </a:solidFill>
              </a:rPr>
              <a:t>!</a:t>
            </a:r>
            <a:endParaRPr b="1">
              <a:solidFill>
                <a:srgbClr val="38761D"/>
              </a:solidFill>
            </a:endParaRPr>
          </a:p>
        </p:txBody>
      </p:sp>
      <p:sp>
        <p:nvSpPr>
          <p:cNvPr id="179" name="Google Shape;179;p24"/>
          <p:cNvSpPr/>
          <p:nvPr/>
        </p:nvSpPr>
        <p:spPr>
          <a:xfrm>
            <a:off x="4309475" y="2442525"/>
            <a:ext cx="2205900" cy="522900"/>
          </a:xfrm>
          <a:prstGeom prst="wedgeEllipseCallout">
            <a:avLst>
              <a:gd fmla="val -34020" name="adj1"/>
              <a:gd fmla="val 77969"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Tell my teacher.</a:t>
            </a:r>
            <a:endParaRPr b="1">
              <a:solidFill>
                <a:srgbClr val="38761D"/>
              </a:solidFill>
            </a:endParaRPr>
          </a:p>
        </p:txBody>
      </p:sp>
      <p:sp>
        <p:nvSpPr>
          <p:cNvPr id="180" name="Google Shape;180;p24"/>
          <p:cNvSpPr/>
          <p:nvPr/>
        </p:nvSpPr>
        <p:spPr>
          <a:xfrm>
            <a:off x="1561100" y="1425875"/>
            <a:ext cx="5452500" cy="754500"/>
          </a:xfrm>
          <a:prstGeom prst="roundRect">
            <a:avLst>
              <a:gd fmla="val 16667" name="adj"/>
            </a:avLst>
          </a:prstGeom>
          <a:solidFill>
            <a:schemeClr val="lt2"/>
          </a:solidFill>
          <a:ln cap="flat" cmpd="sng" w="38100">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Comic Sans MS"/>
                <a:ea typeface="Comic Sans MS"/>
                <a:cs typeface="Comic Sans MS"/>
                <a:sym typeface="Comic Sans MS"/>
              </a:rPr>
              <a:t>What should you do if someone does not respect your body?</a:t>
            </a:r>
            <a:endParaRPr>
              <a:latin typeface="Comic Sans MS"/>
              <a:ea typeface="Comic Sans MS"/>
              <a:cs typeface="Comic Sans MS"/>
              <a:sym typeface="Comic Sans MS"/>
            </a:endParaRPr>
          </a:p>
        </p:txBody>
      </p:sp>
      <p:sp>
        <p:nvSpPr>
          <p:cNvPr id="181" name="Google Shape;181;p24"/>
          <p:cNvSpPr/>
          <p:nvPr/>
        </p:nvSpPr>
        <p:spPr>
          <a:xfrm>
            <a:off x="5565275" y="3126025"/>
            <a:ext cx="2579400" cy="1119900"/>
          </a:xfrm>
          <a:prstGeom prst="wedgeEllipseCallout">
            <a:avLst>
              <a:gd fmla="val -45517" name="adj1"/>
              <a:gd fmla="val 58115"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Tell an adult I trust, and keep telling someone until I get help!!</a:t>
            </a:r>
            <a:endParaRPr b="1">
              <a:solidFill>
                <a:srgbClr val="38761D"/>
              </a:solidFill>
            </a:endParaRPr>
          </a:p>
        </p:txBody>
      </p:sp>
      <p:sp>
        <p:nvSpPr>
          <p:cNvPr id="182" name="Google Shape;182;p24"/>
          <p:cNvSpPr/>
          <p:nvPr/>
        </p:nvSpPr>
        <p:spPr>
          <a:xfrm>
            <a:off x="199150" y="2466375"/>
            <a:ext cx="1774300" cy="665475"/>
          </a:xfrm>
          <a:prstGeom prst="flowChartPredefinedProcess">
            <a:avLst/>
          </a:prstGeom>
          <a:solidFill>
            <a:schemeClr val="lt2"/>
          </a:solidFill>
          <a:ln cap="flat" cmpd="sng" w="114300">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rgbClr val="FF0000"/>
                </a:solidFill>
                <a:latin typeface="Comic Sans MS"/>
                <a:ea typeface="Comic Sans MS"/>
                <a:cs typeface="Comic Sans MS"/>
                <a:sym typeface="Comic Sans MS"/>
              </a:rPr>
              <a:t>Say NO.</a:t>
            </a:r>
            <a:endParaRPr sz="1600">
              <a:solidFill>
                <a:srgbClr val="FF0000"/>
              </a:solidFill>
              <a:latin typeface="Comic Sans MS"/>
              <a:ea typeface="Comic Sans MS"/>
              <a:cs typeface="Comic Sans MS"/>
              <a:sym typeface="Comic Sans MS"/>
            </a:endParaRPr>
          </a:p>
        </p:txBody>
      </p:sp>
      <p:sp>
        <p:nvSpPr>
          <p:cNvPr id="183" name="Google Shape;183;p24"/>
          <p:cNvSpPr/>
          <p:nvPr/>
        </p:nvSpPr>
        <p:spPr>
          <a:xfrm>
            <a:off x="199150" y="3351850"/>
            <a:ext cx="1774300" cy="665475"/>
          </a:xfrm>
          <a:prstGeom prst="flowChartPredefinedProcess">
            <a:avLst/>
          </a:prstGeom>
          <a:solidFill>
            <a:schemeClr val="lt2"/>
          </a:solidFill>
          <a:ln cap="flat" cmpd="sng" w="114300">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rgbClr val="FF0000"/>
                </a:solidFill>
                <a:latin typeface="Comic Sans MS"/>
                <a:ea typeface="Comic Sans MS"/>
                <a:cs typeface="Comic Sans MS"/>
                <a:sym typeface="Comic Sans MS"/>
              </a:rPr>
              <a:t>Get away.</a:t>
            </a:r>
            <a:endParaRPr sz="1600">
              <a:solidFill>
                <a:srgbClr val="FF0000"/>
              </a:solidFill>
              <a:latin typeface="Comic Sans MS"/>
              <a:ea typeface="Comic Sans MS"/>
              <a:cs typeface="Comic Sans MS"/>
              <a:sym typeface="Comic Sans MS"/>
            </a:endParaRPr>
          </a:p>
        </p:txBody>
      </p:sp>
      <p:sp>
        <p:nvSpPr>
          <p:cNvPr id="184" name="Google Shape;184;p24"/>
          <p:cNvSpPr/>
          <p:nvPr/>
        </p:nvSpPr>
        <p:spPr>
          <a:xfrm>
            <a:off x="199150" y="4237325"/>
            <a:ext cx="1774300" cy="665475"/>
          </a:xfrm>
          <a:prstGeom prst="flowChartPredefinedProcess">
            <a:avLst/>
          </a:prstGeom>
          <a:solidFill>
            <a:schemeClr val="lt2"/>
          </a:solidFill>
          <a:ln cap="flat" cmpd="sng" w="114300">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1500">
                <a:solidFill>
                  <a:srgbClr val="9900FF"/>
                </a:solidFill>
                <a:latin typeface="Comic Sans MS"/>
                <a:ea typeface="Comic Sans MS"/>
                <a:cs typeface="Comic Sans MS"/>
                <a:sym typeface="Comic Sans MS"/>
              </a:rPr>
              <a:t>And then...</a:t>
            </a:r>
            <a:endParaRPr i="1" sz="1500">
              <a:solidFill>
                <a:srgbClr val="9900FF"/>
              </a:solidFill>
              <a:latin typeface="Comic Sans MS"/>
              <a:ea typeface="Comic Sans MS"/>
              <a:cs typeface="Comic Sans MS"/>
              <a:sym typeface="Comic Sans MS"/>
            </a:endParaRPr>
          </a:p>
        </p:txBody>
      </p:sp>
      <p:sp>
        <p:nvSpPr>
          <p:cNvPr id="185" name="Google Shape;185;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1000"/>
                                        <p:tgtEl>
                                          <p:spTgt spid="1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1000"/>
                                        <p:tgtEl>
                                          <p:spTgt spid="1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gtEl>
                                        <p:attrNameLst>
                                          <p:attrName>style.visibility</p:attrName>
                                        </p:attrNameLst>
                                      </p:cBhvr>
                                      <p:to>
                                        <p:strVal val="visible"/>
                                      </p:to>
                                    </p:set>
                                    <p:animEffect filter="fade" transition="in">
                                      <p:cBhvr>
                                        <p:cTn dur="1000"/>
                                        <p:tgtEl>
                                          <p:spTgt spid="1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1000"/>
                                        <p:tgtEl>
                                          <p:spTgt spid="1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1000"/>
                                        <p:tgtEl>
                                          <p:spTgt spid="1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gtEl>
                                        <p:attrNameLst>
                                          <p:attrName>style.visibility</p:attrName>
                                        </p:attrNameLst>
                                      </p:cBhvr>
                                      <p:to>
                                        <p:strVal val="visible"/>
                                      </p:to>
                                    </p:set>
                                    <p:animEffect filter="fade" transition="in">
                                      <p:cBhvr>
                                        <p:cTn dur="1000"/>
                                        <p:tgtEl>
                                          <p:spTgt spid="1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1000"/>
                                        <p:tgtEl>
                                          <p:spTgt spid="1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9" name="Shape 189"/>
        <p:cNvGrpSpPr/>
        <p:nvPr/>
      </p:nvGrpSpPr>
      <p:grpSpPr>
        <a:xfrm>
          <a:off x="0" y="0"/>
          <a:ext cx="0" cy="0"/>
          <a:chOff x="0" y="0"/>
          <a:chExt cx="0" cy="0"/>
        </a:xfrm>
      </p:grpSpPr>
      <p:sp>
        <p:nvSpPr>
          <p:cNvPr id="190" name="Google Shape;190;p25"/>
          <p:cNvSpPr/>
          <p:nvPr/>
        </p:nvSpPr>
        <p:spPr>
          <a:xfrm>
            <a:off x="493700" y="1594875"/>
            <a:ext cx="1406700" cy="434100"/>
          </a:xfrm>
          <a:prstGeom prst="roundRect">
            <a:avLst>
              <a:gd fmla="val 16667" name="adj"/>
            </a:avLst>
          </a:prstGeom>
          <a:solidFill>
            <a:schemeClr val="lt2"/>
          </a:solidFill>
          <a:ln cap="flat" cmpd="sng" w="38100">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Comic Sans MS"/>
                <a:ea typeface="Comic Sans MS"/>
                <a:cs typeface="Comic Sans MS"/>
                <a:sym typeface="Comic Sans MS"/>
              </a:rPr>
              <a:t>Let’s review!</a:t>
            </a:r>
            <a:endParaRPr>
              <a:latin typeface="Comic Sans MS"/>
              <a:ea typeface="Comic Sans MS"/>
              <a:cs typeface="Comic Sans MS"/>
              <a:sym typeface="Comic Sans MS"/>
            </a:endParaRPr>
          </a:p>
        </p:txBody>
      </p:sp>
      <p:sp>
        <p:nvSpPr>
          <p:cNvPr id="191" name="Google Shape;191;p25"/>
          <p:cNvSpPr/>
          <p:nvPr/>
        </p:nvSpPr>
        <p:spPr>
          <a:xfrm>
            <a:off x="7013725" y="1663825"/>
            <a:ext cx="1853400" cy="2586600"/>
          </a:xfrm>
          <a:prstGeom prst="round2DiagRect">
            <a:avLst>
              <a:gd fmla="val 16667" name="adj1"/>
              <a:gd fmla="val 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If someone doesn’t respect your body…</a:t>
            </a:r>
            <a:endParaRPr b="1">
              <a:solidFill>
                <a:srgbClr val="38761D"/>
              </a:solidFill>
            </a:endParaRPr>
          </a:p>
          <a:p>
            <a:pPr indent="0" lvl="0" marL="0" rtl="0" algn="l">
              <a:spcBef>
                <a:spcPts val="0"/>
              </a:spcBef>
              <a:spcAft>
                <a:spcPts val="0"/>
              </a:spcAft>
              <a:buNone/>
            </a:pPr>
            <a:r>
              <a:t/>
            </a:r>
            <a:endParaRPr b="1">
              <a:solidFill>
                <a:srgbClr val="38761D"/>
              </a:solidFill>
            </a:endParaRPr>
          </a:p>
          <a:p>
            <a:pPr indent="0" lvl="0" marL="0" rtl="0" algn="l">
              <a:spcBef>
                <a:spcPts val="0"/>
              </a:spcBef>
              <a:spcAft>
                <a:spcPts val="0"/>
              </a:spcAft>
              <a:buNone/>
            </a:pPr>
            <a:r>
              <a:rPr b="1" lang="en">
                <a:solidFill>
                  <a:srgbClr val="38761D"/>
                </a:solidFill>
              </a:rPr>
              <a:t>Say No.</a:t>
            </a:r>
            <a:endParaRPr b="1">
              <a:solidFill>
                <a:srgbClr val="38761D"/>
              </a:solidFill>
            </a:endParaRPr>
          </a:p>
          <a:p>
            <a:pPr indent="0" lvl="0" marL="0" rtl="0" algn="l">
              <a:spcBef>
                <a:spcPts val="0"/>
              </a:spcBef>
              <a:spcAft>
                <a:spcPts val="0"/>
              </a:spcAft>
              <a:buNone/>
            </a:pPr>
            <a:r>
              <a:rPr b="1" lang="en">
                <a:solidFill>
                  <a:srgbClr val="38761D"/>
                </a:solidFill>
              </a:rPr>
              <a:t>Get away. </a:t>
            </a:r>
            <a:endParaRPr b="1">
              <a:solidFill>
                <a:srgbClr val="38761D"/>
              </a:solidFill>
            </a:endParaRPr>
          </a:p>
          <a:p>
            <a:pPr indent="0" lvl="0" marL="0" rtl="0" algn="l">
              <a:spcBef>
                <a:spcPts val="0"/>
              </a:spcBef>
              <a:spcAft>
                <a:spcPts val="0"/>
              </a:spcAft>
              <a:buNone/>
            </a:pPr>
            <a:r>
              <a:rPr b="1" lang="en">
                <a:solidFill>
                  <a:srgbClr val="38761D"/>
                </a:solidFill>
              </a:rPr>
              <a:t>Tell an adult you trust, and keep telling someone until you get help!!</a:t>
            </a:r>
            <a:endParaRPr b="1">
              <a:solidFill>
                <a:srgbClr val="38761D"/>
              </a:solidFill>
            </a:endParaRPr>
          </a:p>
        </p:txBody>
      </p:sp>
      <p:sp>
        <p:nvSpPr>
          <p:cNvPr id="192" name="Google Shape;192;p25"/>
          <p:cNvSpPr/>
          <p:nvPr/>
        </p:nvSpPr>
        <p:spPr>
          <a:xfrm>
            <a:off x="655150" y="2353700"/>
            <a:ext cx="1853400" cy="1911000"/>
          </a:xfrm>
          <a:prstGeom prst="verticalScroll">
            <a:avLst>
              <a:gd fmla="val 12500" name="adj"/>
            </a:avLst>
          </a:prstGeom>
          <a:solidFill>
            <a:srgbClr val="DED0B2"/>
          </a:solid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a:latin typeface="Comic Sans MS"/>
                <a:ea typeface="Comic Sans MS"/>
                <a:cs typeface="Comic Sans MS"/>
                <a:sym typeface="Comic Sans MS"/>
              </a:rPr>
              <a:t>God created mankind</a:t>
            </a:r>
            <a:endParaRPr i="1">
              <a:latin typeface="Comic Sans MS"/>
              <a:ea typeface="Comic Sans MS"/>
              <a:cs typeface="Comic Sans MS"/>
              <a:sym typeface="Comic Sans MS"/>
            </a:endParaRPr>
          </a:p>
          <a:p>
            <a:pPr indent="0" lvl="0" marL="0" rtl="0" algn="ctr">
              <a:spcBef>
                <a:spcPts val="0"/>
              </a:spcBef>
              <a:spcAft>
                <a:spcPts val="0"/>
              </a:spcAft>
              <a:buNone/>
            </a:pPr>
            <a:r>
              <a:rPr i="1" lang="en">
                <a:latin typeface="Comic Sans MS"/>
                <a:ea typeface="Comic Sans MS"/>
                <a:cs typeface="Comic Sans MS"/>
                <a:sym typeface="Comic Sans MS"/>
              </a:rPr>
              <a:t>in his image.</a:t>
            </a:r>
            <a:endParaRPr i="1">
              <a:latin typeface="Comic Sans MS"/>
              <a:ea typeface="Comic Sans MS"/>
              <a:cs typeface="Comic Sans MS"/>
              <a:sym typeface="Comic Sans MS"/>
            </a:endParaRPr>
          </a:p>
          <a:p>
            <a:pPr indent="0" lvl="0" marL="0" rtl="0" algn="r">
              <a:spcBef>
                <a:spcPts val="0"/>
              </a:spcBef>
              <a:spcAft>
                <a:spcPts val="0"/>
              </a:spcAft>
              <a:buNone/>
            </a:pPr>
            <a:r>
              <a:rPr lang="en" sz="1100">
                <a:latin typeface="Comic Sans MS"/>
                <a:ea typeface="Comic Sans MS"/>
                <a:cs typeface="Comic Sans MS"/>
                <a:sym typeface="Comic Sans MS"/>
              </a:rPr>
              <a:t>Genesis 1:27</a:t>
            </a:r>
            <a:endParaRPr sz="1100">
              <a:latin typeface="Comic Sans MS"/>
              <a:ea typeface="Comic Sans MS"/>
              <a:cs typeface="Comic Sans MS"/>
              <a:sym typeface="Comic Sans MS"/>
            </a:endParaRPr>
          </a:p>
        </p:txBody>
      </p:sp>
      <p:sp>
        <p:nvSpPr>
          <p:cNvPr id="193" name="Google Shape;193;p25"/>
          <p:cNvSpPr/>
          <p:nvPr/>
        </p:nvSpPr>
        <p:spPr>
          <a:xfrm>
            <a:off x="2730100" y="1442475"/>
            <a:ext cx="3794700" cy="1119900"/>
          </a:xfrm>
          <a:prstGeom prst="doubleWave">
            <a:avLst>
              <a:gd fmla="val 6250" name="adj1"/>
              <a:gd fmla="val 0" name="adj2"/>
            </a:avLst>
          </a:prstGeom>
          <a:solidFill>
            <a:schemeClr val="lt2"/>
          </a:solidFill>
          <a:ln cap="flat" cmpd="sng" w="114300">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rgbClr val="FF0000"/>
                </a:solidFill>
                <a:latin typeface="Comic Sans MS"/>
                <a:ea typeface="Comic Sans MS"/>
                <a:cs typeface="Comic Sans MS"/>
                <a:sym typeface="Comic Sans MS"/>
              </a:rPr>
              <a:t>God lives inside of you!</a:t>
            </a:r>
            <a:endParaRPr sz="1800">
              <a:solidFill>
                <a:srgbClr val="FF0000"/>
              </a:solidFill>
              <a:latin typeface="Comic Sans MS"/>
              <a:ea typeface="Comic Sans MS"/>
              <a:cs typeface="Comic Sans MS"/>
              <a:sym typeface="Comic Sans MS"/>
            </a:endParaRPr>
          </a:p>
          <a:p>
            <a:pPr indent="0" lvl="0" marL="0" rtl="0" algn="ctr">
              <a:spcBef>
                <a:spcPts val="0"/>
              </a:spcBef>
              <a:spcAft>
                <a:spcPts val="0"/>
              </a:spcAft>
              <a:buNone/>
            </a:pPr>
            <a:r>
              <a:rPr lang="en" sz="1800">
                <a:solidFill>
                  <a:srgbClr val="FF0000"/>
                </a:solidFill>
                <a:latin typeface="Comic Sans MS"/>
                <a:ea typeface="Comic Sans MS"/>
                <a:cs typeface="Comic Sans MS"/>
                <a:sym typeface="Comic Sans MS"/>
              </a:rPr>
              <a:t>We all have God’s love inside us!</a:t>
            </a:r>
            <a:endParaRPr sz="1800">
              <a:solidFill>
                <a:srgbClr val="FF0000"/>
              </a:solidFill>
              <a:latin typeface="Comic Sans MS"/>
              <a:ea typeface="Comic Sans MS"/>
              <a:cs typeface="Comic Sans MS"/>
              <a:sym typeface="Comic Sans MS"/>
            </a:endParaRPr>
          </a:p>
        </p:txBody>
      </p:sp>
      <p:sp>
        <p:nvSpPr>
          <p:cNvPr id="194" name="Google Shape;194;p25"/>
          <p:cNvSpPr/>
          <p:nvPr/>
        </p:nvSpPr>
        <p:spPr>
          <a:xfrm>
            <a:off x="2907500" y="2762400"/>
            <a:ext cx="3628800" cy="2139450"/>
          </a:xfrm>
          <a:prstGeom prst="flowChartPredefinedProcess">
            <a:avLst/>
          </a:prstGeom>
          <a:solidFill>
            <a:schemeClr val="lt2"/>
          </a:solidFill>
          <a:ln cap="flat" cmpd="sng" w="114300">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solidFill>
                  <a:srgbClr val="9900FF"/>
                </a:solidFill>
                <a:latin typeface="Comic Sans MS"/>
                <a:ea typeface="Comic Sans MS"/>
                <a:cs typeface="Comic Sans MS"/>
                <a:sym typeface="Comic Sans MS"/>
              </a:rPr>
              <a:t>We show respect for our bodies by covering the parts of our bodies that are normally covered by a swimsuit.</a:t>
            </a:r>
            <a:endParaRPr sz="1500">
              <a:solidFill>
                <a:srgbClr val="9900FF"/>
              </a:solidFill>
              <a:latin typeface="Comic Sans MS"/>
              <a:ea typeface="Comic Sans MS"/>
              <a:cs typeface="Comic Sans MS"/>
              <a:sym typeface="Comic Sans MS"/>
            </a:endParaRPr>
          </a:p>
          <a:p>
            <a:pPr indent="0" lvl="0" marL="0" rtl="0" algn="ctr">
              <a:spcBef>
                <a:spcPts val="0"/>
              </a:spcBef>
              <a:spcAft>
                <a:spcPts val="0"/>
              </a:spcAft>
              <a:buNone/>
            </a:pPr>
            <a:r>
              <a:rPr lang="en" sz="1500">
                <a:solidFill>
                  <a:srgbClr val="9900FF"/>
                </a:solidFill>
                <a:latin typeface="Comic Sans MS"/>
                <a:ea typeface="Comic Sans MS"/>
                <a:cs typeface="Comic Sans MS"/>
                <a:sym typeface="Comic Sans MS"/>
              </a:rPr>
              <a:t>These are called our private parts because no one should see or touch them.</a:t>
            </a:r>
            <a:endParaRPr sz="1500">
              <a:solidFill>
                <a:srgbClr val="9900FF"/>
              </a:solidFill>
              <a:latin typeface="Comic Sans MS"/>
              <a:ea typeface="Comic Sans MS"/>
              <a:cs typeface="Comic Sans MS"/>
              <a:sym typeface="Comic Sans MS"/>
            </a:endParaRPr>
          </a:p>
        </p:txBody>
      </p:sp>
      <p:sp>
        <p:nvSpPr>
          <p:cNvPr id="195" name="Google Shape;195;p25"/>
          <p:cNvSpPr/>
          <p:nvPr/>
        </p:nvSpPr>
        <p:spPr>
          <a:xfrm>
            <a:off x="7181575" y="4459325"/>
            <a:ext cx="1517700" cy="569400"/>
          </a:xfrm>
          <a:prstGeom prst="rightArrow">
            <a:avLst>
              <a:gd fmla="val 50000" name="adj1"/>
              <a:gd fmla="val 50000" name="adj2"/>
            </a:avLst>
          </a:prstGeom>
          <a:solidFill>
            <a:schemeClr val="lt2"/>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Comic Sans MS"/>
                <a:ea typeface="Comic Sans MS"/>
                <a:cs typeface="Comic Sans MS"/>
                <a:sym typeface="Comic Sans MS"/>
              </a:rPr>
              <a:t>Because...</a:t>
            </a:r>
            <a:endParaRPr>
              <a:latin typeface="Comic Sans MS"/>
              <a:ea typeface="Comic Sans MS"/>
              <a:cs typeface="Comic Sans MS"/>
              <a:sym typeface="Comic Sans MS"/>
            </a:endParaRPr>
          </a:p>
        </p:txBody>
      </p:sp>
      <p:sp>
        <p:nvSpPr>
          <p:cNvPr id="196" name="Google Shape;196;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1000"/>
                                        <p:tgtEl>
                                          <p:spTgt spid="1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gtEl>
                                        <p:attrNameLst>
                                          <p:attrName>style.visibility</p:attrName>
                                        </p:attrNameLst>
                                      </p:cBhvr>
                                      <p:to>
                                        <p:strVal val="visible"/>
                                      </p:to>
                                    </p:set>
                                    <p:animEffect filter="fade" transition="in">
                                      <p:cBhvr>
                                        <p:cTn dur="1000"/>
                                        <p:tgtEl>
                                          <p:spTgt spid="1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1000"/>
                                        <p:tgtEl>
                                          <p:spTgt spid="19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gtEl>
                                        <p:attrNameLst>
                                          <p:attrName>style.visibility</p:attrName>
                                        </p:attrNameLst>
                                      </p:cBhvr>
                                      <p:to>
                                        <p:strVal val="visible"/>
                                      </p:to>
                                    </p:set>
                                    <p:animEffect filter="fade" transition="in">
                                      <p:cBhvr>
                                        <p:cTn dur="1000"/>
                                        <p:tgtEl>
                                          <p:spTgt spid="1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1000"/>
                                        <p:tgtEl>
                                          <p:spTgt spid="1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00" name="Shape 200"/>
        <p:cNvGrpSpPr/>
        <p:nvPr/>
      </p:nvGrpSpPr>
      <p:grpSpPr>
        <a:xfrm>
          <a:off x="0" y="0"/>
          <a:ext cx="0" cy="0"/>
          <a:chOff x="0" y="0"/>
          <a:chExt cx="0" cy="0"/>
        </a:xfrm>
      </p:grpSpPr>
      <p:sp>
        <p:nvSpPr>
          <p:cNvPr id="201" name="Google Shape;201;p26"/>
          <p:cNvSpPr/>
          <p:nvPr/>
        </p:nvSpPr>
        <p:spPr>
          <a:xfrm>
            <a:off x="1033900" y="1441300"/>
            <a:ext cx="2494500" cy="626400"/>
          </a:xfrm>
          <a:prstGeom prst="wedgeEllipseCallout">
            <a:avLst>
              <a:gd fmla="val -20833" name="adj1"/>
              <a:gd fmla="val 6250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I am God’s child and you are, too!</a:t>
            </a:r>
            <a:r>
              <a:rPr b="1" lang="en">
                <a:solidFill>
                  <a:srgbClr val="38761D"/>
                </a:solidFill>
              </a:rPr>
              <a:t>!</a:t>
            </a:r>
            <a:endParaRPr b="1">
              <a:solidFill>
                <a:srgbClr val="38761D"/>
              </a:solidFill>
            </a:endParaRPr>
          </a:p>
        </p:txBody>
      </p:sp>
      <p:sp>
        <p:nvSpPr>
          <p:cNvPr id="202" name="Google Shape;202;p26"/>
          <p:cNvSpPr/>
          <p:nvPr/>
        </p:nvSpPr>
        <p:spPr>
          <a:xfrm>
            <a:off x="4432950" y="1371325"/>
            <a:ext cx="2494500" cy="626400"/>
          </a:xfrm>
          <a:prstGeom prst="wedgeEllipseCallout">
            <a:avLst>
              <a:gd fmla="val -42762" name="adj1"/>
              <a:gd fmla="val 55312"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I am God’s child and you are, too!!</a:t>
            </a:r>
            <a:endParaRPr b="1">
              <a:solidFill>
                <a:srgbClr val="38761D"/>
              </a:solidFill>
            </a:endParaRPr>
          </a:p>
        </p:txBody>
      </p:sp>
      <p:sp>
        <p:nvSpPr>
          <p:cNvPr id="203" name="Google Shape;203;p26"/>
          <p:cNvSpPr/>
          <p:nvPr/>
        </p:nvSpPr>
        <p:spPr>
          <a:xfrm>
            <a:off x="1498800" y="2297575"/>
            <a:ext cx="2494500" cy="626400"/>
          </a:xfrm>
          <a:prstGeom prst="wedgeEllipseCallout">
            <a:avLst>
              <a:gd fmla="val -20833" name="adj1"/>
              <a:gd fmla="val 6250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I am God’s child and you are, too!!</a:t>
            </a:r>
            <a:endParaRPr b="1">
              <a:solidFill>
                <a:srgbClr val="38761D"/>
              </a:solidFill>
            </a:endParaRPr>
          </a:p>
        </p:txBody>
      </p:sp>
      <p:sp>
        <p:nvSpPr>
          <p:cNvPr id="204" name="Google Shape;204;p26"/>
          <p:cNvSpPr/>
          <p:nvPr/>
        </p:nvSpPr>
        <p:spPr>
          <a:xfrm>
            <a:off x="4097325" y="2258550"/>
            <a:ext cx="2494500" cy="626400"/>
          </a:xfrm>
          <a:prstGeom prst="wedgeEllipseCallout">
            <a:avLst>
              <a:gd fmla="val 25963" name="adj1"/>
              <a:gd fmla="val 65617"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I am God’s child and you are, too!!</a:t>
            </a:r>
            <a:endParaRPr b="1">
              <a:solidFill>
                <a:srgbClr val="38761D"/>
              </a:solidFill>
            </a:endParaRPr>
          </a:p>
        </p:txBody>
      </p:sp>
      <p:sp>
        <p:nvSpPr>
          <p:cNvPr id="205" name="Google Shape;205;p26"/>
          <p:cNvSpPr/>
          <p:nvPr/>
        </p:nvSpPr>
        <p:spPr>
          <a:xfrm>
            <a:off x="2844300" y="3322875"/>
            <a:ext cx="2494500" cy="626400"/>
          </a:xfrm>
          <a:prstGeom prst="wedgeEllipseCallout">
            <a:avLst>
              <a:gd fmla="val -24362" name="adj1"/>
              <a:gd fmla="val 64687"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I am God’s child and you are, too!!</a:t>
            </a:r>
            <a:endParaRPr b="1">
              <a:solidFill>
                <a:srgbClr val="38761D"/>
              </a:solidFill>
            </a:endParaRPr>
          </a:p>
        </p:txBody>
      </p:sp>
      <p:sp>
        <p:nvSpPr>
          <p:cNvPr id="206" name="Google Shape;206;p26"/>
          <p:cNvSpPr/>
          <p:nvPr/>
        </p:nvSpPr>
        <p:spPr>
          <a:xfrm>
            <a:off x="5923150" y="3066125"/>
            <a:ext cx="2494500" cy="626400"/>
          </a:xfrm>
          <a:prstGeom prst="wedgeEllipseCallout">
            <a:avLst>
              <a:gd fmla="val 7326" name="adj1"/>
              <a:gd fmla="val 87213"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I am God’s child and you are, too!!</a:t>
            </a:r>
            <a:endParaRPr b="1">
              <a:solidFill>
                <a:srgbClr val="38761D"/>
              </a:solidFill>
            </a:endParaRPr>
          </a:p>
        </p:txBody>
      </p:sp>
      <p:sp>
        <p:nvSpPr>
          <p:cNvPr id="207" name="Google Shape;207;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1000"/>
                                        <p:tgtEl>
                                          <p:spTgt spid="2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2"/>
                                        </p:tgtEl>
                                        <p:attrNameLst>
                                          <p:attrName>style.visibility</p:attrName>
                                        </p:attrNameLst>
                                      </p:cBhvr>
                                      <p:to>
                                        <p:strVal val="visible"/>
                                      </p:to>
                                    </p:set>
                                    <p:animEffect filter="fade" transition="in">
                                      <p:cBhvr>
                                        <p:cTn dur="1000"/>
                                        <p:tgtEl>
                                          <p:spTgt spid="2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1000"/>
                                        <p:tgtEl>
                                          <p:spTgt spid="2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1000"/>
                                        <p:tgtEl>
                                          <p:spTgt spid="2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1000"/>
                                        <p:tgtEl>
                                          <p:spTgt spid="2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1000"/>
                                        <p:tgtEl>
                                          <p:spTgt spid="2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11" name="Shape 211"/>
        <p:cNvGrpSpPr/>
        <p:nvPr/>
      </p:nvGrpSpPr>
      <p:grpSpPr>
        <a:xfrm>
          <a:off x="0" y="0"/>
          <a:ext cx="0" cy="0"/>
          <a:chOff x="0" y="0"/>
          <a:chExt cx="0" cy="0"/>
        </a:xfrm>
      </p:grpSpPr>
      <p:sp>
        <p:nvSpPr>
          <p:cNvPr id="212" name="Google Shape;212;p27"/>
          <p:cNvSpPr/>
          <p:nvPr/>
        </p:nvSpPr>
        <p:spPr>
          <a:xfrm>
            <a:off x="604800" y="1434825"/>
            <a:ext cx="7934400" cy="3508200"/>
          </a:xfrm>
          <a:prstGeom prst="verticalScroll">
            <a:avLst>
              <a:gd fmla="val 12500" name="adj"/>
            </a:avLst>
          </a:prstGeom>
          <a:solidFill>
            <a:srgbClr val="DED0B2"/>
          </a:solid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a:latin typeface="Comic Sans MS"/>
                <a:ea typeface="Comic Sans MS"/>
                <a:cs typeface="Comic Sans MS"/>
                <a:sym typeface="Comic Sans MS"/>
              </a:rPr>
              <a:t>Dear God,</a:t>
            </a:r>
            <a:endParaRPr i="1">
              <a:latin typeface="Comic Sans MS"/>
              <a:ea typeface="Comic Sans MS"/>
              <a:cs typeface="Comic Sans MS"/>
              <a:sym typeface="Comic Sans MS"/>
            </a:endParaRPr>
          </a:p>
          <a:p>
            <a:pPr indent="0" lvl="0" marL="0" rtl="0" algn="ctr">
              <a:spcBef>
                <a:spcPts val="0"/>
              </a:spcBef>
              <a:spcAft>
                <a:spcPts val="0"/>
              </a:spcAft>
              <a:buNone/>
            </a:pPr>
            <a:r>
              <a:rPr i="1" lang="en">
                <a:latin typeface="Comic Sans MS"/>
                <a:ea typeface="Comic Sans MS"/>
                <a:cs typeface="Comic Sans MS"/>
                <a:sym typeface="Comic Sans MS"/>
              </a:rPr>
              <a:t>Thank you for making us your children.</a:t>
            </a:r>
            <a:endParaRPr i="1">
              <a:latin typeface="Comic Sans MS"/>
              <a:ea typeface="Comic Sans MS"/>
              <a:cs typeface="Comic Sans MS"/>
              <a:sym typeface="Comic Sans MS"/>
            </a:endParaRPr>
          </a:p>
          <a:p>
            <a:pPr indent="0" lvl="0" marL="0" rtl="0" algn="ctr">
              <a:spcBef>
                <a:spcPts val="0"/>
              </a:spcBef>
              <a:spcAft>
                <a:spcPts val="0"/>
              </a:spcAft>
              <a:buNone/>
            </a:pPr>
            <a:r>
              <a:rPr i="1" lang="en">
                <a:latin typeface="Comic Sans MS"/>
                <a:ea typeface="Comic Sans MS"/>
                <a:cs typeface="Comic Sans MS"/>
                <a:sym typeface="Comic Sans MS"/>
              </a:rPr>
              <a:t>And thank you for living inside of us.</a:t>
            </a:r>
            <a:endParaRPr i="1">
              <a:latin typeface="Comic Sans MS"/>
              <a:ea typeface="Comic Sans MS"/>
              <a:cs typeface="Comic Sans MS"/>
              <a:sym typeface="Comic Sans MS"/>
            </a:endParaRPr>
          </a:p>
          <a:p>
            <a:pPr indent="0" lvl="0" marL="0" rtl="0" algn="ctr">
              <a:spcBef>
                <a:spcPts val="0"/>
              </a:spcBef>
              <a:spcAft>
                <a:spcPts val="0"/>
              </a:spcAft>
              <a:buNone/>
            </a:pPr>
            <a:r>
              <a:rPr i="1" lang="en">
                <a:latin typeface="Comic Sans MS"/>
                <a:ea typeface="Comic Sans MS"/>
                <a:cs typeface="Comic Sans MS"/>
                <a:sym typeface="Comic Sans MS"/>
              </a:rPr>
              <a:t>Help us show respect for others.</a:t>
            </a:r>
            <a:endParaRPr i="1">
              <a:latin typeface="Comic Sans MS"/>
              <a:ea typeface="Comic Sans MS"/>
              <a:cs typeface="Comic Sans MS"/>
              <a:sym typeface="Comic Sans MS"/>
            </a:endParaRPr>
          </a:p>
          <a:p>
            <a:pPr indent="0" lvl="0" marL="0" rtl="0" algn="ctr">
              <a:spcBef>
                <a:spcPts val="0"/>
              </a:spcBef>
              <a:spcAft>
                <a:spcPts val="0"/>
              </a:spcAft>
              <a:buNone/>
            </a:pPr>
            <a:r>
              <a:rPr i="1" lang="en">
                <a:latin typeface="Comic Sans MS"/>
                <a:ea typeface="Comic Sans MS"/>
                <a:cs typeface="Comic Sans MS"/>
                <a:sym typeface="Comic Sans MS"/>
              </a:rPr>
              <a:t>Keep us safe from people who don’t respect us.</a:t>
            </a:r>
            <a:endParaRPr i="1">
              <a:latin typeface="Comic Sans MS"/>
              <a:ea typeface="Comic Sans MS"/>
              <a:cs typeface="Comic Sans MS"/>
              <a:sym typeface="Comic Sans MS"/>
            </a:endParaRPr>
          </a:p>
          <a:p>
            <a:pPr indent="0" lvl="0" marL="0" rtl="0" algn="ctr">
              <a:spcBef>
                <a:spcPts val="0"/>
              </a:spcBef>
              <a:spcAft>
                <a:spcPts val="0"/>
              </a:spcAft>
              <a:buNone/>
            </a:pPr>
            <a:r>
              <a:t/>
            </a:r>
            <a:endParaRPr i="1">
              <a:latin typeface="Comic Sans MS"/>
              <a:ea typeface="Comic Sans MS"/>
              <a:cs typeface="Comic Sans MS"/>
              <a:sym typeface="Comic Sans MS"/>
            </a:endParaRPr>
          </a:p>
          <a:p>
            <a:pPr indent="0" lvl="0" marL="0" rtl="0" algn="ctr">
              <a:spcBef>
                <a:spcPts val="0"/>
              </a:spcBef>
              <a:spcAft>
                <a:spcPts val="0"/>
              </a:spcAft>
              <a:buNone/>
            </a:pPr>
            <a:r>
              <a:rPr i="1" lang="en">
                <a:latin typeface="Comic Sans MS"/>
                <a:ea typeface="Comic Sans MS"/>
                <a:cs typeface="Comic Sans MS"/>
                <a:sym typeface="Comic Sans MS"/>
              </a:rPr>
              <a:t>Glory be to the Father,</a:t>
            </a:r>
            <a:endParaRPr i="1">
              <a:latin typeface="Comic Sans MS"/>
              <a:ea typeface="Comic Sans MS"/>
              <a:cs typeface="Comic Sans MS"/>
              <a:sym typeface="Comic Sans MS"/>
            </a:endParaRPr>
          </a:p>
          <a:p>
            <a:pPr indent="0" lvl="0" marL="0" rtl="0" algn="ctr">
              <a:spcBef>
                <a:spcPts val="0"/>
              </a:spcBef>
              <a:spcAft>
                <a:spcPts val="0"/>
              </a:spcAft>
              <a:buNone/>
            </a:pPr>
            <a:r>
              <a:rPr i="1" lang="en">
                <a:latin typeface="Comic Sans MS"/>
                <a:ea typeface="Comic Sans MS"/>
                <a:cs typeface="Comic Sans MS"/>
                <a:sym typeface="Comic Sans MS"/>
              </a:rPr>
              <a:t>and to the Son,</a:t>
            </a:r>
            <a:endParaRPr i="1">
              <a:latin typeface="Comic Sans MS"/>
              <a:ea typeface="Comic Sans MS"/>
              <a:cs typeface="Comic Sans MS"/>
              <a:sym typeface="Comic Sans MS"/>
            </a:endParaRPr>
          </a:p>
          <a:p>
            <a:pPr indent="0" lvl="0" marL="0" rtl="0" algn="ctr">
              <a:spcBef>
                <a:spcPts val="0"/>
              </a:spcBef>
              <a:spcAft>
                <a:spcPts val="0"/>
              </a:spcAft>
              <a:buNone/>
            </a:pPr>
            <a:r>
              <a:rPr i="1" lang="en">
                <a:latin typeface="Comic Sans MS"/>
                <a:ea typeface="Comic Sans MS"/>
                <a:cs typeface="Comic Sans MS"/>
                <a:sym typeface="Comic Sans MS"/>
              </a:rPr>
              <a:t>and to the Holy Spirit.</a:t>
            </a:r>
            <a:endParaRPr i="1">
              <a:latin typeface="Comic Sans MS"/>
              <a:ea typeface="Comic Sans MS"/>
              <a:cs typeface="Comic Sans MS"/>
              <a:sym typeface="Comic Sans MS"/>
            </a:endParaRPr>
          </a:p>
          <a:p>
            <a:pPr indent="0" lvl="0" marL="0" rtl="0" algn="ctr">
              <a:spcBef>
                <a:spcPts val="0"/>
              </a:spcBef>
              <a:spcAft>
                <a:spcPts val="0"/>
              </a:spcAft>
              <a:buNone/>
            </a:pPr>
            <a:r>
              <a:rPr i="1" lang="en">
                <a:latin typeface="Comic Sans MS"/>
                <a:ea typeface="Comic Sans MS"/>
                <a:cs typeface="Comic Sans MS"/>
                <a:sym typeface="Comic Sans MS"/>
              </a:rPr>
              <a:t>As it was in the beginning, is now, and ever shall be,</a:t>
            </a:r>
            <a:endParaRPr i="1">
              <a:latin typeface="Comic Sans MS"/>
              <a:ea typeface="Comic Sans MS"/>
              <a:cs typeface="Comic Sans MS"/>
              <a:sym typeface="Comic Sans MS"/>
            </a:endParaRPr>
          </a:p>
          <a:p>
            <a:pPr indent="0" lvl="0" marL="0" rtl="0" algn="ctr">
              <a:spcBef>
                <a:spcPts val="0"/>
              </a:spcBef>
              <a:spcAft>
                <a:spcPts val="0"/>
              </a:spcAft>
              <a:buNone/>
            </a:pPr>
            <a:r>
              <a:rPr i="1" lang="en">
                <a:latin typeface="Comic Sans MS"/>
                <a:ea typeface="Comic Sans MS"/>
                <a:cs typeface="Comic Sans MS"/>
                <a:sym typeface="Comic Sans MS"/>
              </a:rPr>
              <a:t>world without end.</a:t>
            </a:r>
            <a:endParaRPr i="1">
              <a:latin typeface="Comic Sans MS"/>
              <a:ea typeface="Comic Sans MS"/>
              <a:cs typeface="Comic Sans MS"/>
              <a:sym typeface="Comic Sans MS"/>
            </a:endParaRPr>
          </a:p>
          <a:p>
            <a:pPr indent="0" lvl="0" marL="0" rtl="0" algn="ctr">
              <a:spcBef>
                <a:spcPts val="0"/>
              </a:spcBef>
              <a:spcAft>
                <a:spcPts val="0"/>
              </a:spcAft>
              <a:buNone/>
            </a:pPr>
            <a:r>
              <a:rPr i="1" lang="en">
                <a:latin typeface="Comic Sans MS"/>
                <a:ea typeface="Comic Sans MS"/>
                <a:cs typeface="Comic Sans MS"/>
                <a:sym typeface="Comic Sans MS"/>
              </a:rPr>
              <a:t>Amen.</a:t>
            </a:r>
            <a:endParaRPr i="1">
              <a:latin typeface="Comic Sans MS"/>
              <a:ea typeface="Comic Sans MS"/>
              <a:cs typeface="Comic Sans MS"/>
              <a:sym typeface="Comic Sans MS"/>
            </a:endParaRPr>
          </a:p>
          <a:p>
            <a:pPr indent="0" lvl="0" marL="0" rtl="0" algn="r">
              <a:spcBef>
                <a:spcPts val="0"/>
              </a:spcBef>
              <a:spcAft>
                <a:spcPts val="0"/>
              </a:spcAft>
              <a:buNone/>
            </a:pPr>
            <a:r>
              <a:t/>
            </a:r>
            <a:endParaRPr sz="1100">
              <a:latin typeface="Comic Sans MS"/>
              <a:ea typeface="Comic Sans MS"/>
              <a:cs typeface="Comic Sans MS"/>
              <a:sym typeface="Comic Sans MS"/>
            </a:endParaRPr>
          </a:p>
        </p:txBody>
      </p:sp>
      <p:sp>
        <p:nvSpPr>
          <p:cNvPr id="213" name="Google Shape;213;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6" name="Shape 76"/>
        <p:cNvGrpSpPr/>
        <p:nvPr/>
      </p:nvGrpSpPr>
      <p:grpSpPr>
        <a:xfrm>
          <a:off x="0" y="0"/>
          <a:ext cx="0" cy="0"/>
          <a:chOff x="0" y="0"/>
          <a:chExt cx="0" cy="0"/>
        </a:xfrm>
      </p:grpSpPr>
      <p:sp>
        <p:nvSpPr>
          <p:cNvPr id="77" name="Google Shape;77;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1" name="Shape 81"/>
        <p:cNvGrpSpPr/>
        <p:nvPr/>
      </p:nvGrpSpPr>
      <p:grpSpPr>
        <a:xfrm>
          <a:off x="0" y="0"/>
          <a:ext cx="0" cy="0"/>
          <a:chOff x="0" y="0"/>
          <a:chExt cx="0" cy="0"/>
        </a:xfrm>
      </p:grpSpPr>
      <p:sp>
        <p:nvSpPr>
          <p:cNvPr id="82" name="Google Shape;82;p15"/>
          <p:cNvSpPr/>
          <p:nvPr/>
        </p:nvSpPr>
        <p:spPr>
          <a:xfrm>
            <a:off x="7588450" y="1415825"/>
            <a:ext cx="944700" cy="353400"/>
          </a:xfrm>
          <a:prstGeom prst="wedgeEllipseCallout">
            <a:avLst>
              <a:gd fmla="val -20833" name="adj1"/>
              <a:gd fmla="val 6250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God!</a:t>
            </a:r>
            <a:endParaRPr b="1">
              <a:solidFill>
                <a:srgbClr val="38761D"/>
              </a:solidFill>
            </a:endParaRPr>
          </a:p>
        </p:txBody>
      </p:sp>
      <p:sp>
        <p:nvSpPr>
          <p:cNvPr id="83" name="Google Shape;83;p15"/>
          <p:cNvSpPr/>
          <p:nvPr/>
        </p:nvSpPr>
        <p:spPr>
          <a:xfrm>
            <a:off x="235575" y="3320550"/>
            <a:ext cx="3151200" cy="453300"/>
          </a:xfrm>
          <a:prstGeom prst="wedgeEllipseCallout">
            <a:avLst>
              <a:gd fmla="val -20833" name="adj1"/>
              <a:gd fmla="val 6250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38761D"/>
                </a:solidFill>
              </a:rPr>
              <a:t>The Heavenly Father! </a:t>
            </a:r>
            <a:endParaRPr b="1">
              <a:solidFill>
                <a:srgbClr val="38761D"/>
              </a:solidFill>
            </a:endParaRPr>
          </a:p>
        </p:txBody>
      </p:sp>
      <p:sp>
        <p:nvSpPr>
          <p:cNvPr id="84" name="Google Shape;84;p15"/>
          <p:cNvSpPr/>
          <p:nvPr/>
        </p:nvSpPr>
        <p:spPr>
          <a:xfrm>
            <a:off x="7159450" y="3320550"/>
            <a:ext cx="1802700" cy="353400"/>
          </a:xfrm>
          <a:prstGeom prst="wedgeEllipseCallout">
            <a:avLst>
              <a:gd fmla="val -20833" name="adj1"/>
              <a:gd fmla="val 6250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Our Father!</a:t>
            </a:r>
            <a:endParaRPr b="1">
              <a:solidFill>
                <a:srgbClr val="38761D"/>
              </a:solidFill>
            </a:endParaRPr>
          </a:p>
        </p:txBody>
      </p:sp>
      <p:sp>
        <p:nvSpPr>
          <p:cNvPr id="85" name="Google Shape;85;p15"/>
          <p:cNvSpPr/>
          <p:nvPr/>
        </p:nvSpPr>
        <p:spPr>
          <a:xfrm>
            <a:off x="4722975" y="3320550"/>
            <a:ext cx="1802700" cy="353400"/>
          </a:xfrm>
          <a:prstGeom prst="wedgeEllipseCallout">
            <a:avLst>
              <a:gd fmla="val -20833" name="adj1"/>
              <a:gd fmla="val 6250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Our Creator!</a:t>
            </a:r>
            <a:endParaRPr b="1">
              <a:solidFill>
                <a:srgbClr val="38761D"/>
              </a:solidFill>
            </a:endParaRPr>
          </a:p>
        </p:txBody>
      </p:sp>
      <p:sp>
        <p:nvSpPr>
          <p:cNvPr id="86" name="Google Shape;86;p15"/>
          <p:cNvSpPr/>
          <p:nvPr/>
        </p:nvSpPr>
        <p:spPr>
          <a:xfrm>
            <a:off x="1799250" y="1817250"/>
            <a:ext cx="4513200" cy="754500"/>
          </a:xfrm>
          <a:prstGeom prst="roundRect">
            <a:avLst>
              <a:gd fmla="val 16667" name="adj"/>
            </a:avLst>
          </a:prstGeom>
          <a:solidFill>
            <a:schemeClr val="lt2"/>
          </a:solidFill>
          <a:ln cap="flat" cmpd="sng" w="38100">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Comic Sans MS"/>
                <a:ea typeface="Comic Sans MS"/>
                <a:cs typeface="Comic Sans MS"/>
                <a:sym typeface="Comic Sans MS"/>
              </a:rPr>
              <a:t>Who made you in His very own likeness?</a:t>
            </a:r>
            <a:endParaRPr>
              <a:latin typeface="Comic Sans MS"/>
              <a:ea typeface="Comic Sans MS"/>
              <a:cs typeface="Comic Sans MS"/>
              <a:sym typeface="Comic Sans MS"/>
            </a:endParaRPr>
          </a:p>
        </p:txBody>
      </p:sp>
      <p:sp>
        <p:nvSpPr>
          <p:cNvPr id="87" name="Google Shape;87;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gtEl>
                                        <p:attrNameLst>
                                          <p:attrName>style.visibility</p:attrName>
                                        </p:attrNameLst>
                                      </p:cBhvr>
                                      <p:to>
                                        <p:strVal val="visible"/>
                                      </p:to>
                                    </p:set>
                                    <p:animEffect filter="fade" transition="in">
                                      <p:cBhvr>
                                        <p:cTn dur="1000"/>
                                        <p:tgtEl>
                                          <p:spTgt spid="8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1" name="Shape 91"/>
        <p:cNvGrpSpPr/>
        <p:nvPr/>
      </p:nvGrpSpPr>
      <p:grpSpPr>
        <a:xfrm>
          <a:off x="0" y="0"/>
          <a:ext cx="0" cy="0"/>
          <a:chOff x="0" y="0"/>
          <a:chExt cx="0" cy="0"/>
        </a:xfrm>
      </p:grpSpPr>
      <p:sp>
        <p:nvSpPr>
          <p:cNvPr id="92" name="Google Shape;92;p16"/>
          <p:cNvSpPr/>
          <p:nvPr/>
        </p:nvSpPr>
        <p:spPr>
          <a:xfrm>
            <a:off x="1806225" y="1611075"/>
            <a:ext cx="5245800" cy="2847900"/>
          </a:xfrm>
          <a:prstGeom prst="verticalScroll">
            <a:avLst>
              <a:gd fmla="val 12500" name="adj"/>
            </a:avLst>
          </a:prstGeom>
          <a:solidFill>
            <a:srgbClr val="DED0B2"/>
          </a:solid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2700">
                <a:latin typeface="Comic Sans MS"/>
                <a:ea typeface="Comic Sans MS"/>
                <a:cs typeface="Comic Sans MS"/>
                <a:sym typeface="Comic Sans MS"/>
              </a:rPr>
              <a:t>God created mankind</a:t>
            </a:r>
            <a:endParaRPr i="1" sz="2700">
              <a:latin typeface="Comic Sans MS"/>
              <a:ea typeface="Comic Sans MS"/>
              <a:cs typeface="Comic Sans MS"/>
              <a:sym typeface="Comic Sans MS"/>
            </a:endParaRPr>
          </a:p>
          <a:p>
            <a:pPr indent="0" lvl="0" marL="0" rtl="0" algn="ctr">
              <a:spcBef>
                <a:spcPts val="0"/>
              </a:spcBef>
              <a:spcAft>
                <a:spcPts val="0"/>
              </a:spcAft>
              <a:buNone/>
            </a:pPr>
            <a:r>
              <a:rPr i="1" lang="en" sz="2700">
                <a:latin typeface="Comic Sans MS"/>
                <a:ea typeface="Comic Sans MS"/>
                <a:cs typeface="Comic Sans MS"/>
                <a:sym typeface="Comic Sans MS"/>
              </a:rPr>
              <a:t>in his image.</a:t>
            </a:r>
            <a:endParaRPr i="1" sz="2700">
              <a:latin typeface="Comic Sans MS"/>
              <a:ea typeface="Comic Sans MS"/>
              <a:cs typeface="Comic Sans MS"/>
              <a:sym typeface="Comic Sans MS"/>
            </a:endParaRPr>
          </a:p>
          <a:p>
            <a:pPr indent="0" lvl="0" marL="0" rtl="0" algn="r">
              <a:spcBef>
                <a:spcPts val="0"/>
              </a:spcBef>
              <a:spcAft>
                <a:spcPts val="0"/>
              </a:spcAft>
              <a:buNone/>
            </a:pPr>
            <a:r>
              <a:rPr lang="en" sz="1100">
                <a:latin typeface="Comic Sans MS"/>
                <a:ea typeface="Comic Sans MS"/>
                <a:cs typeface="Comic Sans MS"/>
                <a:sym typeface="Comic Sans MS"/>
              </a:rPr>
              <a:t>Genesis 1:27</a:t>
            </a:r>
            <a:endParaRPr sz="1100">
              <a:latin typeface="Comic Sans MS"/>
              <a:ea typeface="Comic Sans MS"/>
              <a:cs typeface="Comic Sans MS"/>
              <a:sym typeface="Comic Sans MS"/>
            </a:endParaRPr>
          </a:p>
        </p:txBody>
      </p:sp>
      <p:sp>
        <p:nvSpPr>
          <p:cNvPr id="93" name="Google Shape;93;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7" name="Shape 97"/>
        <p:cNvGrpSpPr/>
        <p:nvPr/>
      </p:nvGrpSpPr>
      <p:grpSpPr>
        <a:xfrm>
          <a:off x="0" y="0"/>
          <a:ext cx="0" cy="0"/>
          <a:chOff x="0" y="0"/>
          <a:chExt cx="0" cy="0"/>
        </a:xfrm>
      </p:grpSpPr>
      <p:sp>
        <p:nvSpPr>
          <p:cNvPr id="98" name="Google Shape;98;p17"/>
          <p:cNvSpPr/>
          <p:nvPr/>
        </p:nvSpPr>
        <p:spPr>
          <a:xfrm>
            <a:off x="387000" y="1658550"/>
            <a:ext cx="2377500" cy="961200"/>
          </a:xfrm>
          <a:prstGeom prst="roundRect">
            <a:avLst>
              <a:gd fmla="val 16667" name="adj"/>
            </a:avLst>
          </a:prstGeom>
          <a:solidFill>
            <a:schemeClr val="lt2"/>
          </a:solidFill>
          <a:ln cap="flat" cmpd="sng" w="28575">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Comic Sans MS"/>
                <a:ea typeface="Comic Sans MS"/>
                <a:cs typeface="Comic Sans MS"/>
                <a:sym typeface="Comic Sans MS"/>
              </a:rPr>
              <a:t>What is it that makes</a:t>
            </a:r>
            <a:endParaRPr>
              <a:latin typeface="Comic Sans MS"/>
              <a:ea typeface="Comic Sans MS"/>
              <a:cs typeface="Comic Sans MS"/>
              <a:sym typeface="Comic Sans MS"/>
            </a:endParaRPr>
          </a:p>
          <a:p>
            <a:pPr indent="0" lvl="0" marL="0" rtl="0" algn="ctr">
              <a:spcBef>
                <a:spcPts val="0"/>
              </a:spcBef>
              <a:spcAft>
                <a:spcPts val="0"/>
              </a:spcAft>
              <a:buNone/>
            </a:pPr>
            <a:r>
              <a:rPr lang="en">
                <a:latin typeface="Comic Sans MS"/>
                <a:ea typeface="Comic Sans MS"/>
                <a:cs typeface="Comic Sans MS"/>
                <a:sym typeface="Comic Sans MS"/>
              </a:rPr>
              <a:t>YOU</a:t>
            </a:r>
            <a:endParaRPr>
              <a:latin typeface="Comic Sans MS"/>
              <a:ea typeface="Comic Sans MS"/>
              <a:cs typeface="Comic Sans MS"/>
              <a:sym typeface="Comic Sans MS"/>
            </a:endParaRPr>
          </a:p>
          <a:p>
            <a:pPr indent="0" lvl="0" marL="0" rtl="0" algn="ctr">
              <a:spcBef>
                <a:spcPts val="0"/>
              </a:spcBef>
              <a:spcAft>
                <a:spcPts val="0"/>
              </a:spcAft>
              <a:buNone/>
            </a:pPr>
            <a:r>
              <a:rPr lang="en">
                <a:latin typeface="Comic Sans MS"/>
                <a:ea typeface="Comic Sans MS"/>
                <a:cs typeface="Comic Sans MS"/>
                <a:sym typeface="Comic Sans MS"/>
              </a:rPr>
              <a:t>like God???</a:t>
            </a:r>
            <a:endParaRPr>
              <a:latin typeface="Comic Sans MS"/>
              <a:ea typeface="Comic Sans MS"/>
              <a:cs typeface="Comic Sans MS"/>
              <a:sym typeface="Comic Sans MS"/>
            </a:endParaRPr>
          </a:p>
        </p:txBody>
      </p:sp>
      <p:sp>
        <p:nvSpPr>
          <p:cNvPr id="99" name="Google Shape;99;p17"/>
          <p:cNvSpPr/>
          <p:nvPr/>
        </p:nvSpPr>
        <p:spPr>
          <a:xfrm>
            <a:off x="105750" y="3104225"/>
            <a:ext cx="3454200" cy="626400"/>
          </a:xfrm>
          <a:prstGeom prst="wedgeEllipseCallout">
            <a:avLst>
              <a:gd fmla="val -20833" name="adj1"/>
              <a:gd fmla="val 6250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I smile,</a:t>
            </a:r>
            <a:endParaRPr b="1">
              <a:solidFill>
                <a:srgbClr val="38761D"/>
              </a:solidFill>
            </a:endParaRPr>
          </a:p>
          <a:p>
            <a:pPr indent="0" lvl="0" marL="0" rtl="0" algn="l">
              <a:spcBef>
                <a:spcPts val="0"/>
              </a:spcBef>
              <a:spcAft>
                <a:spcPts val="0"/>
              </a:spcAft>
              <a:buNone/>
            </a:pPr>
            <a:r>
              <a:rPr b="1" lang="en">
                <a:solidFill>
                  <a:srgbClr val="38761D"/>
                </a:solidFill>
              </a:rPr>
              <a:t>and I think God does, too</a:t>
            </a:r>
            <a:r>
              <a:rPr b="1" lang="en">
                <a:solidFill>
                  <a:srgbClr val="38761D"/>
                </a:solidFill>
              </a:rPr>
              <a:t>!</a:t>
            </a:r>
            <a:endParaRPr b="1">
              <a:solidFill>
                <a:srgbClr val="38761D"/>
              </a:solidFill>
            </a:endParaRPr>
          </a:p>
        </p:txBody>
      </p:sp>
      <p:sp>
        <p:nvSpPr>
          <p:cNvPr id="100" name="Google Shape;100;p17"/>
          <p:cNvSpPr/>
          <p:nvPr/>
        </p:nvSpPr>
        <p:spPr>
          <a:xfrm>
            <a:off x="4974375" y="1316775"/>
            <a:ext cx="2891700" cy="626400"/>
          </a:xfrm>
          <a:prstGeom prst="wedgeEllipseCallout">
            <a:avLst>
              <a:gd fmla="val -20833" name="adj1"/>
              <a:gd fmla="val 6250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I share with others,</a:t>
            </a:r>
            <a:endParaRPr b="1">
              <a:solidFill>
                <a:srgbClr val="38761D"/>
              </a:solidFill>
            </a:endParaRPr>
          </a:p>
          <a:p>
            <a:pPr indent="0" lvl="0" marL="0" rtl="0" algn="l">
              <a:spcBef>
                <a:spcPts val="0"/>
              </a:spcBef>
              <a:spcAft>
                <a:spcPts val="0"/>
              </a:spcAft>
              <a:buNone/>
            </a:pPr>
            <a:r>
              <a:rPr b="1" lang="en">
                <a:solidFill>
                  <a:srgbClr val="38761D"/>
                </a:solidFill>
              </a:rPr>
              <a:t>and God shares, too!</a:t>
            </a:r>
            <a:endParaRPr b="1">
              <a:solidFill>
                <a:srgbClr val="38761D"/>
              </a:solidFill>
            </a:endParaRPr>
          </a:p>
        </p:txBody>
      </p:sp>
      <p:sp>
        <p:nvSpPr>
          <p:cNvPr id="101" name="Google Shape;101;p17"/>
          <p:cNvSpPr/>
          <p:nvPr/>
        </p:nvSpPr>
        <p:spPr>
          <a:xfrm>
            <a:off x="5732525" y="2195600"/>
            <a:ext cx="3070200" cy="626400"/>
          </a:xfrm>
          <a:prstGeom prst="wedgeEllipseCallout">
            <a:avLst>
              <a:gd fmla="val -20833" name="adj1"/>
              <a:gd fmla="val 6250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I am a good friend,</a:t>
            </a:r>
            <a:endParaRPr b="1">
              <a:solidFill>
                <a:srgbClr val="38761D"/>
              </a:solidFill>
            </a:endParaRPr>
          </a:p>
          <a:p>
            <a:pPr indent="0" lvl="0" marL="0" rtl="0" algn="l">
              <a:spcBef>
                <a:spcPts val="0"/>
              </a:spcBef>
              <a:spcAft>
                <a:spcPts val="0"/>
              </a:spcAft>
              <a:buNone/>
            </a:pPr>
            <a:r>
              <a:rPr b="1" lang="en">
                <a:solidFill>
                  <a:srgbClr val="38761D"/>
                </a:solidFill>
              </a:rPr>
              <a:t>and God is, too!</a:t>
            </a:r>
            <a:endParaRPr b="1">
              <a:solidFill>
                <a:srgbClr val="38761D"/>
              </a:solidFill>
            </a:endParaRPr>
          </a:p>
        </p:txBody>
      </p:sp>
      <p:sp>
        <p:nvSpPr>
          <p:cNvPr id="102" name="Google Shape;102;p17"/>
          <p:cNvSpPr/>
          <p:nvPr/>
        </p:nvSpPr>
        <p:spPr>
          <a:xfrm>
            <a:off x="4659000" y="3150375"/>
            <a:ext cx="3454200" cy="626400"/>
          </a:xfrm>
          <a:prstGeom prst="wedgeEllipseCallout">
            <a:avLst>
              <a:gd fmla="val -20833" name="adj1"/>
              <a:gd fmla="val 6250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I help my family,</a:t>
            </a:r>
            <a:endParaRPr b="1">
              <a:solidFill>
                <a:srgbClr val="38761D"/>
              </a:solidFill>
            </a:endParaRPr>
          </a:p>
          <a:p>
            <a:pPr indent="0" lvl="0" marL="0" rtl="0" algn="l">
              <a:spcBef>
                <a:spcPts val="0"/>
              </a:spcBef>
              <a:spcAft>
                <a:spcPts val="0"/>
              </a:spcAft>
              <a:buNone/>
            </a:pPr>
            <a:r>
              <a:rPr b="1" lang="en">
                <a:solidFill>
                  <a:srgbClr val="38761D"/>
                </a:solidFill>
              </a:rPr>
              <a:t>and God helps us all!</a:t>
            </a:r>
            <a:endParaRPr b="1">
              <a:solidFill>
                <a:srgbClr val="38761D"/>
              </a:solidFill>
            </a:endParaRPr>
          </a:p>
        </p:txBody>
      </p:sp>
      <p:sp>
        <p:nvSpPr>
          <p:cNvPr id="103" name="Google Shape;103;p17"/>
          <p:cNvSpPr/>
          <p:nvPr/>
        </p:nvSpPr>
        <p:spPr>
          <a:xfrm>
            <a:off x="4093650" y="4365275"/>
            <a:ext cx="4377300" cy="663600"/>
          </a:xfrm>
          <a:prstGeom prst="rightArrow">
            <a:avLst>
              <a:gd fmla="val 50000" name="adj1"/>
              <a:gd fmla="val 50000" name="adj2"/>
            </a:avLst>
          </a:prstGeom>
          <a:solidFill>
            <a:schemeClr val="lt2"/>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Comic Sans MS"/>
                <a:ea typeface="Comic Sans MS"/>
                <a:cs typeface="Comic Sans MS"/>
                <a:sym typeface="Comic Sans MS"/>
              </a:rPr>
              <a:t>All this is true, and there’s one more thing...</a:t>
            </a:r>
            <a:endParaRPr>
              <a:latin typeface="Comic Sans MS"/>
              <a:ea typeface="Comic Sans MS"/>
              <a:cs typeface="Comic Sans MS"/>
              <a:sym typeface="Comic Sans MS"/>
            </a:endParaRPr>
          </a:p>
        </p:txBody>
      </p:sp>
      <p:sp>
        <p:nvSpPr>
          <p:cNvPr id="104" name="Google Shape;104;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1000"/>
                                        <p:tgtEl>
                                          <p:spTgt spid="1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1000"/>
                                        <p:tgtEl>
                                          <p:spTgt spid="1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1000"/>
                                        <p:tgtEl>
                                          <p:spTgt spid="1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8" name="Shape 108"/>
        <p:cNvGrpSpPr/>
        <p:nvPr/>
      </p:nvGrpSpPr>
      <p:grpSpPr>
        <a:xfrm>
          <a:off x="0" y="0"/>
          <a:ext cx="0" cy="0"/>
          <a:chOff x="0" y="0"/>
          <a:chExt cx="0" cy="0"/>
        </a:xfrm>
      </p:grpSpPr>
      <p:sp>
        <p:nvSpPr>
          <p:cNvPr id="109" name="Google Shape;109;p18"/>
          <p:cNvSpPr/>
          <p:nvPr/>
        </p:nvSpPr>
        <p:spPr>
          <a:xfrm>
            <a:off x="1243775" y="2724150"/>
            <a:ext cx="4658700" cy="2242800"/>
          </a:xfrm>
          <a:prstGeom prst="doubleWave">
            <a:avLst>
              <a:gd fmla="val 6250" name="adj1"/>
              <a:gd fmla="val 0" name="adj2"/>
            </a:avLst>
          </a:prstGeom>
          <a:solidFill>
            <a:schemeClr val="lt2"/>
          </a:solidFill>
          <a:ln cap="flat" cmpd="sng" w="114300">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200">
                <a:solidFill>
                  <a:srgbClr val="FF0000"/>
                </a:solidFill>
                <a:latin typeface="Comic Sans MS"/>
                <a:ea typeface="Comic Sans MS"/>
                <a:cs typeface="Comic Sans MS"/>
                <a:sym typeface="Comic Sans MS"/>
              </a:rPr>
              <a:t>God lives inside of you!</a:t>
            </a:r>
            <a:endParaRPr b="1" sz="2200">
              <a:solidFill>
                <a:srgbClr val="FF0000"/>
              </a:solidFill>
              <a:latin typeface="Comic Sans MS"/>
              <a:ea typeface="Comic Sans MS"/>
              <a:cs typeface="Comic Sans MS"/>
              <a:sym typeface="Comic Sans MS"/>
            </a:endParaRPr>
          </a:p>
          <a:p>
            <a:pPr indent="0" lvl="0" marL="0" rtl="0" algn="ctr">
              <a:spcBef>
                <a:spcPts val="0"/>
              </a:spcBef>
              <a:spcAft>
                <a:spcPts val="0"/>
              </a:spcAft>
              <a:buNone/>
            </a:pPr>
            <a:r>
              <a:t/>
            </a:r>
            <a:endParaRPr b="1" sz="2200">
              <a:solidFill>
                <a:srgbClr val="FF0000"/>
              </a:solidFill>
              <a:latin typeface="Comic Sans MS"/>
              <a:ea typeface="Comic Sans MS"/>
              <a:cs typeface="Comic Sans MS"/>
              <a:sym typeface="Comic Sans MS"/>
            </a:endParaRPr>
          </a:p>
          <a:p>
            <a:pPr indent="0" lvl="0" marL="0" rtl="0" algn="ctr">
              <a:spcBef>
                <a:spcPts val="0"/>
              </a:spcBef>
              <a:spcAft>
                <a:spcPts val="0"/>
              </a:spcAft>
              <a:buNone/>
            </a:pPr>
            <a:r>
              <a:rPr b="1" lang="en" sz="2200">
                <a:solidFill>
                  <a:srgbClr val="FF0000"/>
                </a:solidFill>
                <a:latin typeface="Comic Sans MS"/>
                <a:ea typeface="Comic Sans MS"/>
                <a:cs typeface="Comic Sans MS"/>
                <a:sym typeface="Comic Sans MS"/>
              </a:rPr>
              <a:t>We all have God’s love inside us!</a:t>
            </a:r>
            <a:endParaRPr b="1" sz="2200">
              <a:solidFill>
                <a:srgbClr val="FF0000"/>
              </a:solidFill>
              <a:latin typeface="Comic Sans MS"/>
              <a:ea typeface="Comic Sans MS"/>
              <a:cs typeface="Comic Sans MS"/>
              <a:sym typeface="Comic Sans MS"/>
            </a:endParaRPr>
          </a:p>
        </p:txBody>
      </p:sp>
      <p:sp>
        <p:nvSpPr>
          <p:cNvPr id="110" name="Google Shape;110;p18"/>
          <p:cNvSpPr/>
          <p:nvPr/>
        </p:nvSpPr>
        <p:spPr>
          <a:xfrm>
            <a:off x="387000" y="1658550"/>
            <a:ext cx="2377500" cy="961200"/>
          </a:xfrm>
          <a:prstGeom prst="roundRect">
            <a:avLst>
              <a:gd fmla="val 16667" name="adj"/>
            </a:avLst>
          </a:prstGeom>
          <a:solidFill>
            <a:schemeClr val="lt2"/>
          </a:solidFill>
          <a:ln cap="flat" cmpd="sng" w="28575">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Comic Sans MS"/>
                <a:ea typeface="Comic Sans MS"/>
                <a:cs typeface="Comic Sans MS"/>
                <a:sym typeface="Comic Sans MS"/>
              </a:rPr>
              <a:t>What is it that makes</a:t>
            </a:r>
            <a:endParaRPr>
              <a:latin typeface="Comic Sans MS"/>
              <a:ea typeface="Comic Sans MS"/>
              <a:cs typeface="Comic Sans MS"/>
              <a:sym typeface="Comic Sans MS"/>
            </a:endParaRPr>
          </a:p>
          <a:p>
            <a:pPr indent="0" lvl="0" marL="0" rtl="0" algn="ctr">
              <a:spcBef>
                <a:spcPts val="0"/>
              </a:spcBef>
              <a:spcAft>
                <a:spcPts val="0"/>
              </a:spcAft>
              <a:buNone/>
            </a:pPr>
            <a:r>
              <a:rPr lang="en">
                <a:latin typeface="Comic Sans MS"/>
                <a:ea typeface="Comic Sans MS"/>
                <a:cs typeface="Comic Sans MS"/>
                <a:sym typeface="Comic Sans MS"/>
              </a:rPr>
              <a:t>YOU</a:t>
            </a:r>
            <a:endParaRPr>
              <a:latin typeface="Comic Sans MS"/>
              <a:ea typeface="Comic Sans MS"/>
              <a:cs typeface="Comic Sans MS"/>
              <a:sym typeface="Comic Sans MS"/>
            </a:endParaRPr>
          </a:p>
          <a:p>
            <a:pPr indent="0" lvl="0" marL="0" rtl="0" algn="ctr">
              <a:spcBef>
                <a:spcPts val="0"/>
              </a:spcBef>
              <a:spcAft>
                <a:spcPts val="0"/>
              </a:spcAft>
              <a:buNone/>
            </a:pPr>
            <a:r>
              <a:rPr lang="en">
                <a:latin typeface="Comic Sans MS"/>
                <a:ea typeface="Comic Sans MS"/>
                <a:cs typeface="Comic Sans MS"/>
                <a:sym typeface="Comic Sans MS"/>
              </a:rPr>
              <a:t>like God???</a:t>
            </a:r>
            <a:endParaRPr>
              <a:latin typeface="Comic Sans MS"/>
              <a:ea typeface="Comic Sans MS"/>
              <a:cs typeface="Comic Sans MS"/>
              <a:sym typeface="Comic Sans MS"/>
            </a:endParaRPr>
          </a:p>
        </p:txBody>
      </p:sp>
      <p:sp>
        <p:nvSpPr>
          <p:cNvPr id="111" name="Google Shape;111;p18"/>
          <p:cNvSpPr/>
          <p:nvPr/>
        </p:nvSpPr>
        <p:spPr>
          <a:xfrm>
            <a:off x="4500150" y="2256725"/>
            <a:ext cx="4602000" cy="436200"/>
          </a:xfrm>
          <a:prstGeom prst="wedgeEllipseCallout">
            <a:avLst>
              <a:gd fmla="val 30257" name="adj1"/>
              <a:gd fmla="val 8985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38761D"/>
                </a:solidFill>
              </a:rPr>
              <a:t>I can choose to love like God loves!</a:t>
            </a:r>
            <a:endParaRPr b="1">
              <a:solidFill>
                <a:srgbClr val="38761D"/>
              </a:solidFill>
            </a:endParaRPr>
          </a:p>
        </p:txBody>
      </p:sp>
      <p:sp>
        <p:nvSpPr>
          <p:cNvPr id="112" name="Google Shape;112;p18"/>
          <p:cNvSpPr/>
          <p:nvPr/>
        </p:nvSpPr>
        <p:spPr>
          <a:xfrm>
            <a:off x="6602525" y="2943275"/>
            <a:ext cx="2377500" cy="636300"/>
          </a:xfrm>
          <a:prstGeom prst="wedgeEllipseCallout">
            <a:avLst>
              <a:gd fmla="val -5957" name="adj1"/>
              <a:gd fmla="val 73892"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38761D"/>
                </a:solidFill>
              </a:rPr>
              <a:t>I can choose</a:t>
            </a:r>
            <a:endParaRPr b="1">
              <a:solidFill>
                <a:srgbClr val="38761D"/>
              </a:solidFill>
            </a:endParaRPr>
          </a:p>
          <a:p>
            <a:pPr indent="0" lvl="0" marL="0" rtl="0" algn="l">
              <a:spcBef>
                <a:spcPts val="0"/>
              </a:spcBef>
              <a:spcAft>
                <a:spcPts val="0"/>
              </a:spcAft>
              <a:buClr>
                <a:schemeClr val="dk1"/>
              </a:buClr>
              <a:buSzPts val="1100"/>
              <a:buFont typeface="Arial"/>
              <a:buNone/>
            </a:pPr>
            <a:r>
              <a:rPr b="1" lang="en">
                <a:solidFill>
                  <a:srgbClr val="38761D"/>
                </a:solidFill>
              </a:rPr>
              <a:t>right from wrong!</a:t>
            </a:r>
            <a:endParaRPr b="1">
              <a:solidFill>
                <a:srgbClr val="38761D"/>
              </a:solidFill>
            </a:endParaRPr>
          </a:p>
        </p:txBody>
      </p:sp>
      <p:sp>
        <p:nvSpPr>
          <p:cNvPr id="113" name="Google Shape;113;p18"/>
          <p:cNvSpPr/>
          <p:nvPr/>
        </p:nvSpPr>
        <p:spPr>
          <a:xfrm>
            <a:off x="4712150" y="1418075"/>
            <a:ext cx="4118100" cy="512100"/>
          </a:xfrm>
          <a:prstGeom prst="wedgeEllipseCallout">
            <a:avLst>
              <a:gd fmla="val -20833" name="adj1"/>
              <a:gd fmla="val 6250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38761D"/>
                </a:solidFill>
              </a:rPr>
              <a:t>I can think and make decisions that help others!</a:t>
            </a:r>
            <a:endParaRPr b="1">
              <a:solidFill>
                <a:srgbClr val="38761D"/>
              </a:solidFill>
            </a:endParaRPr>
          </a:p>
        </p:txBody>
      </p:sp>
      <p:sp>
        <p:nvSpPr>
          <p:cNvPr id="114" name="Google Shape;114;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3" presetSubtype="16">
                                  <p:stCondLst>
                                    <p:cond delay="0"/>
                                  </p:stCondLst>
                                  <p:childTnLst>
                                    <p:set>
                                      <p:cBhvr>
                                        <p:cTn dur="1" fill="hold">
                                          <p:stCondLst>
                                            <p:cond delay="0"/>
                                          </p:stCondLst>
                                        </p:cTn>
                                        <p:tgtEl>
                                          <p:spTgt spid="109"/>
                                        </p:tgtEl>
                                        <p:attrNameLst>
                                          <p:attrName>style.visibility</p:attrName>
                                        </p:attrNameLst>
                                      </p:cBhvr>
                                      <p:to>
                                        <p:strVal val="visible"/>
                                      </p:to>
                                    </p:set>
                                    <p:anim calcmode="lin" valueType="num">
                                      <p:cBhvr additive="base">
                                        <p:cTn dur="1000"/>
                                        <p:tgtEl>
                                          <p:spTgt spid="109"/>
                                        </p:tgtEl>
                                        <p:attrNameLst>
                                          <p:attrName>ppt_w</p:attrName>
                                        </p:attrNameLst>
                                      </p:cBhvr>
                                      <p:tavLst>
                                        <p:tav fmla="" tm="0">
                                          <p:val>
                                            <p:strVal val="0"/>
                                          </p:val>
                                        </p:tav>
                                        <p:tav fmla="" tm="100000">
                                          <p:val>
                                            <p:strVal val="#ppt_w"/>
                                          </p:val>
                                        </p:tav>
                                      </p:tavLst>
                                    </p:anim>
                                    <p:anim calcmode="lin" valueType="num">
                                      <p:cBhvr additive="base">
                                        <p:cTn dur="1000"/>
                                        <p:tgtEl>
                                          <p:spTgt spid="109"/>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1000"/>
                                        <p:tgtEl>
                                          <p:spTgt spid="1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1000"/>
                                        <p:tgtEl>
                                          <p:spTgt spid="1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8" name="Shape 118"/>
        <p:cNvGrpSpPr/>
        <p:nvPr/>
      </p:nvGrpSpPr>
      <p:grpSpPr>
        <a:xfrm>
          <a:off x="0" y="0"/>
          <a:ext cx="0" cy="0"/>
          <a:chOff x="0" y="0"/>
          <a:chExt cx="0" cy="0"/>
        </a:xfrm>
      </p:grpSpPr>
      <p:sp>
        <p:nvSpPr>
          <p:cNvPr id="119" name="Google Shape;119;p19"/>
          <p:cNvSpPr/>
          <p:nvPr/>
        </p:nvSpPr>
        <p:spPr>
          <a:xfrm>
            <a:off x="4474925" y="1307550"/>
            <a:ext cx="4436100" cy="1123200"/>
          </a:xfrm>
          <a:prstGeom prst="roundRect">
            <a:avLst>
              <a:gd fmla="val 16667" name="adj"/>
            </a:avLst>
          </a:prstGeom>
          <a:solidFill>
            <a:schemeClr val="lt2"/>
          </a:solidFill>
          <a:ln cap="flat" cmpd="sng" w="28575">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Comic Sans MS"/>
                <a:ea typeface="Comic Sans MS"/>
                <a:cs typeface="Comic Sans MS"/>
                <a:sym typeface="Comic Sans MS"/>
              </a:rPr>
              <a:t>God is inside you,</a:t>
            </a:r>
            <a:endParaRPr>
              <a:latin typeface="Comic Sans MS"/>
              <a:ea typeface="Comic Sans MS"/>
              <a:cs typeface="Comic Sans MS"/>
              <a:sym typeface="Comic Sans MS"/>
            </a:endParaRPr>
          </a:p>
          <a:p>
            <a:pPr indent="0" lvl="0" marL="0" rtl="0" algn="ctr">
              <a:spcBef>
                <a:spcPts val="0"/>
              </a:spcBef>
              <a:spcAft>
                <a:spcPts val="0"/>
              </a:spcAft>
              <a:buNone/>
            </a:pPr>
            <a:r>
              <a:rPr lang="en">
                <a:latin typeface="Comic Sans MS"/>
                <a:ea typeface="Comic Sans MS"/>
                <a:cs typeface="Comic Sans MS"/>
                <a:sym typeface="Comic Sans MS"/>
              </a:rPr>
              <a:t>so you should take good care of your body.</a:t>
            </a:r>
            <a:endParaRPr>
              <a:latin typeface="Comic Sans MS"/>
              <a:ea typeface="Comic Sans MS"/>
              <a:cs typeface="Comic Sans MS"/>
              <a:sym typeface="Comic Sans MS"/>
            </a:endParaRPr>
          </a:p>
          <a:p>
            <a:pPr indent="0" lvl="0" marL="0" rtl="0" algn="ctr">
              <a:spcBef>
                <a:spcPts val="0"/>
              </a:spcBef>
              <a:spcAft>
                <a:spcPts val="0"/>
              </a:spcAft>
              <a:buNone/>
            </a:pPr>
            <a:r>
              <a:rPr lang="en">
                <a:latin typeface="Comic Sans MS"/>
                <a:ea typeface="Comic Sans MS"/>
                <a:cs typeface="Comic Sans MS"/>
                <a:sym typeface="Comic Sans MS"/>
              </a:rPr>
              <a:t>When you care for your body, you show respect.</a:t>
            </a:r>
            <a:endParaRPr>
              <a:latin typeface="Comic Sans MS"/>
              <a:ea typeface="Comic Sans MS"/>
              <a:cs typeface="Comic Sans MS"/>
              <a:sym typeface="Comic Sans MS"/>
            </a:endParaRPr>
          </a:p>
          <a:p>
            <a:pPr indent="0" lvl="0" marL="0" rtl="0" algn="ctr">
              <a:spcBef>
                <a:spcPts val="0"/>
              </a:spcBef>
              <a:spcAft>
                <a:spcPts val="0"/>
              </a:spcAft>
              <a:buNone/>
            </a:pPr>
            <a:r>
              <a:t/>
            </a:r>
            <a:endParaRPr>
              <a:latin typeface="Comic Sans MS"/>
              <a:ea typeface="Comic Sans MS"/>
              <a:cs typeface="Comic Sans MS"/>
              <a:sym typeface="Comic Sans MS"/>
            </a:endParaRPr>
          </a:p>
          <a:p>
            <a:pPr indent="0" lvl="0" marL="0" rtl="0" algn="ctr">
              <a:spcBef>
                <a:spcPts val="0"/>
              </a:spcBef>
              <a:spcAft>
                <a:spcPts val="0"/>
              </a:spcAft>
              <a:buNone/>
            </a:pPr>
            <a:r>
              <a:rPr lang="en">
                <a:latin typeface="Comic Sans MS"/>
                <a:ea typeface="Comic Sans MS"/>
                <a:cs typeface="Comic Sans MS"/>
                <a:sym typeface="Comic Sans MS"/>
              </a:rPr>
              <a:t>How can you show respect for your body</a:t>
            </a:r>
            <a:r>
              <a:rPr lang="en">
                <a:latin typeface="Comic Sans MS"/>
                <a:ea typeface="Comic Sans MS"/>
                <a:cs typeface="Comic Sans MS"/>
                <a:sym typeface="Comic Sans MS"/>
              </a:rPr>
              <a:t>???</a:t>
            </a:r>
            <a:endParaRPr>
              <a:latin typeface="Comic Sans MS"/>
              <a:ea typeface="Comic Sans MS"/>
              <a:cs typeface="Comic Sans MS"/>
              <a:sym typeface="Comic Sans MS"/>
            </a:endParaRPr>
          </a:p>
        </p:txBody>
      </p:sp>
      <p:sp>
        <p:nvSpPr>
          <p:cNvPr id="120" name="Google Shape;120;p19"/>
          <p:cNvSpPr/>
          <p:nvPr/>
        </p:nvSpPr>
        <p:spPr>
          <a:xfrm>
            <a:off x="861450" y="1557600"/>
            <a:ext cx="3454200" cy="626400"/>
          </a:xfrm>
          <a:prstGeom prst="wedgeEllipseCallout">
            <a:avLst>
              <a:gd fmla="val -20833" name="adj1"/>
              <a:gd fmla="val 6250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I get a good night’s sleep.</a:t>
            </a:r>
            <a:endParaRPr b="1">
              <a:solidFill>
                <a:srgbClr val="38761D"/>
              </a:solidFill>
            </a:endParaRPr>
          </a:p>
        </p:txBody>
      </p:sp>
      <p:sp>
        <p:nvSpPr>
          <p:cNvPr id="121" name="Google Shape;121;p19"/>
          <p:cNvSpPr/>
          <p:nvPr/>
        </p:nvSpPr>
        <p:spPr>
          <a:xfrm>
            <a:off x="402325" y="3216500"/>
            <a:ext cx="2881800" cy="552600"/>
          </a:xfrm>
          <a:prstGeom prst="wedgeEllipseCallout">
            <a:avLst>
              <a:gd fmla="val -20833" name="adj1"/>
              <a:gd fmla="val 62500"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I keep my body clean.</a:t>
            </a:r>
            <a:endParaRPr b="1">
              <a:solidFill>
                <a:srgbClr val="38761D"/>
              </a:solidFill>
            </a:endParaRPr>
          </a:p>
        </p:txBody>
      </p:sp>
      <p:sp>
        <p:nvSpPr>
          <p:cNvPr id="122" name="Google Shape;122;p19"/>
          <p:cNvSpPr/>
          <p:nvPr/>
        </p:nvSpPr>
        <p:spPr>
          <a:xfrm>
            <a:off x="3037200" y="2495550"/>
            <a:ext cx="2605500" cy="474000"/>
          </a:xfrm>
          <a:prstGeom prst="wedgeEllipseCallout">
            <a:avLst>
              <a:gd fmla="val -6993" name="adj1"/>
              <a:gd fmla="val 67943"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I eat healthy foods.</a:t>
            </a:r>
            <a:endParaRPr b="1">
              <a:solidFill>
                <a:srgbClr val="38761D"/>
              </a:solidFill>
            </a:endParaRPr>
          </a:p>
        </p:txBody>
      </p:sp>
      <p:sp>
        <p:nvSpPr>
          <p:cNvPr id="123" name="Google Shape;123;p19"/>
          <p:cNvSpPr/>
          <p:nvPr/>
        </p:nvSpPr>
        <p:spPr>
          <a:xfrm>
            <a:off x="5510325" y="3047350"/>
            <a:ext cx="3454200" cy="626400"/>
          </a:xfrm>
          <a:prstGeom prst="wedgeEllipseCallout">
            <a:avLst>
              <a:gd fmla="val 15485" name="adj1"/>
              <a:gd fmla="val 62843" name="adj2"/>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I use sunscreen when I am outside in the summer.</a:t>
            </a:r>
            <a:endParaRPr b="1">
              <a:solidFill>
                <a:srgbClr val="38761D"/>
              </a:solidFill>
            </a:endParaRPr>
          </a:p>
        </p:txBody>
      </p:sp>
      <p:sp>
        <p:nvSpPr>
          <p:cNvPr id="124" name="Google Shape;124;p19"/>
          <p:cNvSpPr/>
          <p:nvPr/>
        </p:nvSpPr>
        <p:spPr>
          <a:xfrm>
            <a:off x="5141200" y="4371875"/>
            <a:ext cx="3349500" cy="663600"/>
          </a:xfrm>
          <a:prstGeom prst="rightArrow">
            <a:avLst>
              <a:gd fmla="val 50000" name="adj1"/>
              <a:gd fmla="val 50000" name="adj2"/>
            </a:avLst>
          </a:prstGeom>
          <a:solidFill>
            <a:schemeClr val="lt2"/>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Comic Sans MS"/>
                <a:ea typeface="Comic Sans MS"/>
                <a:cs typeface="Comic Sans MS"/>
                <a:sym typeface="Comic Sans MS"/>
              </a:rPr>
              <a:t>And</a:t>
            </a:r>
            <a:r>
              <a:rPr lang="en">
                <a:latin typeface="Comic Sans MS"/>
                <a:ea typeface="Comic Sans MS"/>
                <a:cs typeface="Comic Sans MS"/>
                <a:sym typeface="Comic Sans MS"/>
              </a:rPr>
              <a:t> there’s something else, too...</a:t>
            </a:r>
            <a:endParaRPr>
              <a:latin typeface="Comic Sans MS"/>
              <a:ea typeface="Comic Sans MS"/>
              <a:cs typeface="Comic Sans MS"/>
              <a:sym typeface="Comic Sans MS"/>
            </a:endParaRPr>
          </a:p>
        </p:txBody>
      </p:sp>
      <p:sp>
        <p:nvSpPr>
          <p:cNvPr id="125" name="Google Shape;125;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000"/>
                                        <p:tgtEl>
                                          <p:spTgt spid="1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1000"/>
                                        <p:tgtEl>
                                          <p:spTgt spid="1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1000"/>
                                        <p:tgtEl>
                                          <p:spTgt spid="1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1000"/>
                                        <p:tgtEl>
                                          <p:spTgt spid="1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9" name="Shape 129"/>
        <p:cNvGrpSpPr/>
        <p:nvPr/>
      </p:nvGrpSpPr>
      <p:grpSpPr>
        <a:xfrm>
          <a:off x="0" y="0"/>
          <a:ext cx="0" cy="0"/>
          <a:chOff x="0" y="0"/>
          <a:chExt cx="0" cy="0"/>
        </a:xfrm>
      </p:grpSpPr>
      <p:sp>
        <p:nvSpPr>
          <p:cNvPr id="130" name="Google Shape;130;p20"/>
          <p:cNvSpPr/>
          <p:nvPr/>
        </p:nvSpPr>
        <p:spPr>
          <a:xfrm>
            <a:off x="385600" y="1906275"/>
            <a:ext cx="4016175" cy="2561000"/>
          </a:xfrm>
          <a:prstGeom prst="flowChartPredefinedProcess">
            <a:avLst/>
          </a:prstGeom>
          <a:solidFill>
            <a:schemeClr val="lt2"/>
          </a:solidFill>
          <a:ln cap="flat" cmpd="sng" w="114300">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rgbClr val="9900FF"/>
                </a:solidFill>
                <a:latin typeface="Comic Sans MS"/>
                <a:ea typeface="Comic Sans MS"/>
                <a:cs typeface="Comic Sans MS"/>
                <a:sym typeface="Comic Sans MS"/>
              </a:rPr>
              <a:t>We show respect for our bodies by covering the parts of our bodies that are normally covered by a swimsuit.</a:t>
            </a:r>
            <a:endParaRPr sz="1600">
              <a:solidFill>
                <a:srgbClr val="9900FF"/>
              </a:solidFill>
              <a:latin typeface="Comic Sans MS"/>
              <a:ea typeface="Comic Sans MS"/>
              <a:cs typeface="Comic Sans MS"/>
              <a:sym typeface="Comic Sans MS"/>
            </a:endParaRPr>
          </a:p>
          <a:p>
            <a:pPr indent="0" lvl="0" marL="0" rtl="0" algn="ctr">
              <a:spcBef>
                <a:spcPts val="0"/>
              </a:spcBef>
              <a:spcAft>
                <a:spcPts val="0"/>
              </a:spcAft>
              <a:buNone/>
            </a:pPr>
            <a:r>
              <a:rPr lang="en" sz="1600">
                <a:solidFill>
                  <a:srgbClr val="9900FF"/>
                </a:solidFill>
                <a:latin typeface="Comic Sans MS"/>
                <a:ea typeface="Comic Sans MS"/>
                <a:cs typeface="Comic Sans MS"/>
                <a:sym typeface="Comic Sans MS"/>
              </a:rPr>
              <a:t>These are called our private parts because no one should see or touch them.</a:t>
            </a:r>
            <a:endParaRPr sz="1600">
              <a:solidFill>
                <a:srgbClr val="9900FF"/>
              </a:solidFill>
              <a:latin typeface="Comic Sans MS"/>
              <a:ea typeface="Comic Sans MS"/>
              <a:cs typeface="Comic Sans MS"/>
              <a:sym typeface="Comic Sans MS"/>
            </a:endParaRPr>
          </a:p>
        </p:txBody>
      </p:sp>
      <p:sp>
        <p:nvSpPr>
          <p:cNvPr id="131" name="Google Shape;131;p20"/>
          <p:cNvSpPr/>
          <p:nvPr/>
        </p:nvSpPr>
        <p:spPr>
          <a:xfrm>
            <a:off x="5246125" y="2593525"/>
            <a:ext cx="3712800" cy="1186500"/>
          </a:xfrm>
          <a:prstGeom prst="wedgeRoundRectCallout">
            <a:avLst>
              <a:gd fmla="val -38446" name="adj1"/>
              <a:gd fmla="val 70204" name="adj2"/>
              <a:gd fmla="val 0" name="adj3"/>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My parents may have to see or touch my private parts to help me. My doctor may also have to see or touch them when my parents are with me. That is okay.</a:t>
            </a:r>
            <a:endParaRPr b="1">
              <a:solidFill>
                <a:srgbClr val="38761D"/>
              </a:solidFill>
            </a:endParaRPr>
          </a:p>
        </p:txBody>
      </p:sp>
      <p:pic>
        <p:nvPicPr>
          <p:cNvPr id="132" name="Google Shape;132;p20"/>
          <p:cNvPicPr preferRelativeResize="0"/>
          <p:nvPr/>
        </p:nvPicPr>
        <p:blipFill>
          <a:blip r:embed="rId4">
            <a:alphaModFix/>
          </a:blip>
          <a:stretch>
            <a:fillRect/>
          </a:stretch>
        </p:blipFill>
        <p:spPr>
          <a:xfrm rot="560194">
            <a:off x="4882725" y="1534300"/>
            <a:ext cx="1155575" cy="907950"/>
          </a:xfrm>
          <a:prstGeom prst="rect">
            <a:avLst/>
          </a:prstGeom>
          <a:noFill/>
          <a:ln>
            <a:noFill/>
          </a:ln>
        </p:spPr>
      </p:pic>
      <p:pic>
        <p:nvPicPr>
          <p:cNvPr id="133" name="Google Shape;133;p20"/>
          <p:cNvPicPr preferRelativeResize="0"/>
          <p:nvPr/>
        </p:nvPicPr>
        <p:blipFill rotWithShape="1">
          <a:blip r:embed="rId5">
            <a:alphaModFix/>
          </a:blip>
          <a:srcRect b="0" l="0" r="0" t="0"/>
          <a:stretch/>
        </p:blipFill>
        <p:spPr>
          <a:xfrm rot="-775936">
            <a:off x="6210175" y="1410175"/>
            <a:ext cx="829350" cy="1040200"/>
          </a:xfrm>
          <a:prstGeom prst="rect">
            <a:avLst/>
          </a:prstGeom>
          <a:noFill/>
          <a:ln>
            <a:noFill/>
          </a:ln>
        </p:spPr>
      </p:pic>
      <p:sp>
        <p:nvSpPr>
          <p:cNvPr id="134" name="Google Shape;134;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1000"/>
                                        <p:tgtEl>
                                          <p:spTgt spid="1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8" name="Shape 138"/>
        <p:cNvGrpSpPr/>
        <p:nvPr/>
      </p:nvGrpSpPr>
      <p:grpSpPr>
        <a:xfrm>
          <a:off x="0" y="0"/>
          <a:ext cx="0" cy="0"/>
          <a:chOff x="0" y="0"/>
          <a:chExt cx="0" cy="0"/>
        </a:xfrm>
      </p:grpSpPr>
      <p:sp>
        <p:nvSpPr>
          <p:cNvPr id="139" name="Google Shape;139;p21"/>
          <p:cNvSpPr/>
          <p:nvPr/>
        </p:nvSpPr>
        <p:spPr>
          <a:xfrm>
            <a:off x="385600" y="1906275"/>
            <a:ext cx="4016175" cy="2561000"/>
          </a:xfrm>
          <a:prstGeom prst="flowChartPredefinedProcess">
            <a:avLst/>
          </a:prstGeom>
          <a:solidFill>
            <a:schemeClr val="lt2"/>
          </a:solidFill>
          <a:ln cap="flat" cmpd="sng" w="114300">
            <a:solidFill>
              <a:srgbClr val="9FC5E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rgbClr val="9900FF"/>
                </a:solidFill>
                <a:latin typeface="Comic Sans MS"/>
                <a:ea typeface="Comic Sans MS"/>
                <a:cs typeface="Comic Sans MS"/>
                <a:sym typeface="Comic Sans MS"/>
              </a:rPr>
              <a:t>Remember:</a:t>
            </a:r>
            <a:endParaRPr sz="1600">
              <a:solidFill>
                <a:srgbClr val="9900FF"/>
              </a:solidFill>
              <a:latin typeface="Comic Sans MS"/>
              <a:ea typeface="Comic Sans MS"/>
              <a:cs typeface="Comic Sans MS"/>
              <a:sym typeface="Comic Sans MS"/>
            </a:endParaRPr>
          </a:p>
          <a:p>
            <a:pPr indent="0" lvl="0" marL="0" rtl="0" algn="ctr">
              <a:spcBef>
                <a:spcPts val="0"/>
              </a:spcBef>
              <a:spcAft>
                <a:spcPts val="0"/>
              </a:spcAft>
              <a:buNone/>
            </a:pPr>
            <a:r>
              <a:rPr lang="en" sz="1600">
                <a:solidFill>
                  <a:srgbClr val="9900FF"/>
                </a:solidFill>
                <a:latin typeface="Comic Sans MS"/>
                <a:ea typeface="Comic Sans MS"/>
                <a:cs typeface="Comic Sans MS"/>
                <a:sym typeface="Comic Sans MS"/>
              </a:rPr>
              <a:t>If anyone tries to see or touch our private parts</a:t>
            </a:r>
            <a:endParaRPr sz="1600">
              <a:solidFill>
                <a:srgbClr val="9900FF"/>
              </a:solidFill>
              <a:latin typeface="Comic Sans MS"/>
              <a:ea typeface="Comic Sans MS"/>
              <a:cs typeface="Comic Sans MS"/>
              <a:sym typeface="Comic Sans MS"/>
            </a:endParaRPr>
          </a:p>
          <a:p>
            <a:pPr indent="0" lvl="0" marL="0" rtl="0" algn="ctr">
              <a:spcBef>
                <a:spcPts val="0"/>
              </a:spcBef>
              <a:spcAft>
                <a:spcPts val="0"/>
              </a:spcAft>
              <a:buNone/>
            </a:pPr>
            <a:r>
              <a:rPr lang="en" sz="1600">
                <a:solidFill>
                  <a:srgbClr val="9900FF"/>
                </a:solidFill>
                <a:latin typeface="Comic Sans MS"/>
                <a:ea typeface="Comic Sans MS"/>
                <a:cs typeface="Comic Sans MS"/>
                <a:sym typeface="Comic Sans MS"/>
              </a:rPr>
              <a:t>or if anyone makes us feel uncomfortable or “yucky” inside in any way...</a:t>
            </a:r>
            <a:endParaRPr sz="1600">
              <a:solidFill>
                <a:srgbClr val="9900FF"/>
              </a:solidFill>
              <a:latin typeface="Comic Sans MS"/>
              <a:ea typeface="Comic Sans MS"/>
              <a:cs typeface="Comic Sans MS"/>
              <a:sym typeface="Comic Sans MS"/>
            </a:endParaRPr>
          </a:p>
          <a:p>
            <a:pPr indent="0" lvl="0" marL="0" rtl="0" algn="ctr">
              <a:spcBef>
                <a:spcPts val="0"/>
              </a:spcBef>
              <a:spcAft>
                <a:spcPts val="0"/>
              </a:spcAft>
              <a:buNone/>
            </a:pPr>
            <a:r>
              <a:rPr lang="en" sz="1600">
                <a:solidFill>
                  <a:srgbClr val="9900FF"/>
                </a:solidFill>
                <a:latin typeface="Comic Sans MS"/>
                <a:ea typeface="Comic Sans MS"/>
                <a:cs typeface="Comic Sans MS"/>
                <a:sym typeface="Comic Sans MS"/>
              </a:rPr>
              <a:t>We should never keep this a secret, even if the person asks us to keep it a secret.</a:t>
            </a:r>
            <a:endParaRPr sz="1600">
              <a:solidFill>
                <a:srgbClr val="9900FF"/>
              </a:solidFill>
              <a:latin typeface="Comic Sans MS"/>
              <a:ea typeface="Comic Sans MS"/>
              <a:cs typeface="Comic Sans MS"/>
              <a:sym typeface="Comic Sans MS"/>
            </a:endParaRPr>
          </a:p>
        </p:txBody>
      </p:sp>
      <p:sp>
        <p:nvSpPr>
          <p:cNvPr id="140" name="Google Shape;140;p21"/>
          <p:cNvSpPr/>
          <p:nvPr/>
        </p:nvSpPr>
        <p:spPr>
          <a:xfrm>
            <a:off x="5317575" y="2656725"/>
            <a:ext cx="3712800" cy="862500"/>
          </a:xfrm>
          <a:prstGeom prst="wedgeRoundRectCallout">
            <a:avLst>
              <a:gd fmla="val 12093" name="adj1"/>
              <a:gd fmla="val -66942" name="adj2"/>
              <a:gd fmla="val 0" name="adj3"/>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My dad asked me to keep my mom’s birthday gift a secret. That’s a good secret!</a:t>
            </a:r>
            <a:endParaRPr b="1">
              <a:solidFill>
                <a:srgbClr val="38761D"/>
              </a:solidFill>
            </a:endParaRPr>
          </a:p>
        </p:txBody>
      </p:sp>
      <p:pic>
        <p:nvPicPr>
          <p:cNvPr id="141" name="Google Shape;141;p21"/>
          <p:cNvPicPr preferRelativeResize="0"/>
          <p:nvPr/>
        </p:nvPicPr>
        <p:blipFill>
          <a:blip r:embed="rId4">
            <a:alphaModFix/>
          </a:blip>
          <a:stretch>
            <a:fillRect/>
          </a:stretch>
        </p:blipFill>
        <p:spPr>
          <a:xfrm rot="560194">
            <a:off x="4882725" y="1534300"/>
            <a:ext cx="1155575" cy="907950"/>
          </a:xfrm>
          <a:prstGeom prst="rect">
            <a:avLst/>
          </a:prstGeom>
          <a:noFill/>
          <a:ln>
            <a:noFill/>
          </a:ln>
        </p:spPr>
      </p:pic>
      <p:pic>
        <p:nvPicPr>
          <p:cNvPr id="142" name="Google Shape;142;p21"/>
          <p:cNvPicPr preferRelativeResize="0"/>
          <p:nvPr/>
        </p:nvPicPr>
        <p:blipFill rotWithShape="1">
          <a:blip r:embed="rId5">
            <a:alphaModFix/>
          </a:blip>
          <a:srcRect b="0" l="0" r="0" t="0"/>
          <a:stretch/>
        </p:blipFill>
        <p:spPr>
          <a:xfrm rot="-775936">
            <a:off x="6210175" y="1410175"/>
            <a:ext cx="829350" cy="1040200"/>
          </a:xfrm>
          <a:prstGeom prst="rect">
            <a:avLst/>
          </a:prstGeom>
          <a:noFill/>
          <a:ln>
            <a:noFill/>
          </a:ln>
        </p:spPr>
      </p:pic>
      <p:sp>
        <p:nvSpPr>
          <p:cNvPr id="143" name="Google Shape;143;p21"/>
          <p:cNvSpPr/>
          <p:nvPr/>
        </p:nvSpPr>
        <p:spPr>
          <a:xfrm>
            <a:off x="4634275" y="3603025"/>
            <a:ext cx="2415000" cy="1382700"/>
          </a:xfrm>
          <a:prstGeom prst="wedgeRoundRectCallout">
            <a:avLst>
              <a:gd fmla="val 63811" name="adj1"/>
              <a:gd fmla="val -9353" name="adj2"/>
              <a:gd fmla="val 0" name="adj3"/>
            </a:avLst>
          </a:prstGeom>
          <a:solidFill>
            <a:schemeClr val="lt2"/>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38761D"/>
                </a:solidFill>
              </a:rPr>
              <a:t>But keeping a secret about something that makes me feel uncomfortable is NOT a good secret to keep!</a:t>
            </a:r>
            <a:endParaRPr b="1">
              <a:solidFill>
                <a:srgbClr val="38761D"/>
              </a:solidFill>
            </a:endParaRPr>
          </a:p>
        </p:txBody>
      </p:sp>
      <p:sp>
        <p:nvSpPr>
          <p:cNvPr id="144" name="Google Shape;144;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1000"/>
                                        <p:tgtEl>
                                          <p:spTgt spid="1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