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file/d/1jH-LuVyDtBosGTSRHe3LJnjCCKyIefvh/view?usp=sharing"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95d350f67b_0_1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95d350f67b_0_1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966b319f5c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966b319f5c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REMINDER: Please be certain you are using the Presenter View!</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95d350f67b_0_1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95d350f67b_0_1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highlight>
                  <a:srgbClr val="FFFF00"/>
                </a:highlight>
              </a:rPr>
              <a:t>PLEASE NOTE: </a:t>
            </a:r>
            <a:r>
              <a:rPr lang="en"/>
              <a:t>Clicking on the spinner causes a new tab to open in your browser. It may not be seen by your viewers if you are sharing the slides virtually -- or it may interrupt your presentation. If you are not comfortable with that technology in your setting, you may skip to an alternate activity on the next slide.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966b319f5c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966b319f5c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highlight>
                  <a:srgbClr val="FFFF00"/>
                </a:highlight>
              </a:rPr>
              <a:t>PLEASE NOTE: </a:t>
            </a:r>
            <a:r>
              <a:rPr lang="en"/>
              <a:t>Skip this slide if you completed the previous one.</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
                <a:solidFill>
                  <a:schemeClr val="dk1"/>
                </a:solidFill>
              </a:rPr>
              <a:t>If you do not see the PLAY ARROW on the time image, clicking on the timer image may </a:t>
            </a:r>
            <a:r>
              <a:rPr lang="en">
                <a:solidFill>
                  <a:schemeClr val="dk1"/>
                </a:solidFill>
              </a:rPr>
              <a:t>causes a new tab to open in your browser. It may not be seen by your viewers if you are sharing the slides virtually -- or it may interrupt your presentation. If you are not comfortable with that technology in your setting, you may simply offer a verbal countdown without using the video time.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95d350f67b_0_1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95d350f67b_0_1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Invite students to share their responses and explain why they chose them.</a:t>
            </a:r>
            <a:endParaRPr/>
          </a:p>
          <a:p>
            <a:pPr indent="0" lvl="0" marL="0" rtl="0" algn="l">
              <a:spcBef>
                <a:spcPts val="0"/>
              </a:spcBef>
              <a:spcAft>
                <a:spcPts val="0"/>
              </a:spcAft>
              <a:buNone/>
            </a:pPr>
            <a:r>
              <a:rPr lang="en"/>
              <a:t>Or you might ask all who prefer #1 to raise their hands, and then call upon one or two to explain why they chose that answer. REPEAT with responses 2-4.</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966b319f5c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966b319f5c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966b319f5c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966b319f5c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Make sure students understand that how we treat others is how we treat God. </a:t>
            </a:r>
            <a:endParaRPr/>
          </a:p>
          <a:p>
            <a:pPr indent="0" lvl="0" marL="0" rtl="0" algn="l">
              <a:spcBef>
                <a:spcPts val="0"/>
              </a:spcBef>
              <a:spcAft>
                <a:spcPts val="0"/>
              </a:spcAft>
              <a:buNone/>
            </a:pPr>
            <a:r>
              <a:rPr lang="en"/>
              <a:t>Similarly, how others treat us is also their treatment of God.</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966b319f5c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966b319f5c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 each of the situations and invite students to indicate whether it is describing a faithful friend or an unfaithful friend.</a:t>
            </a:r>
            <a:endParaRPr/>
          </a:p>
          <a:p>
            <a:pPr indent="0" lvl="0" marL="0" rtl="0" algn="l">
              <a:spcBef>
                <a:spcPts val="0"/>
              </a:spcBef>
              <a:spcAft>
                <a:spcPts val="0"/>
              </a:spcAft>
              <a:buNone/>
            </a:pPr>
            <a:r>
              <a:rPr lang="en"/>
              <a:t>Get the participants up and moving for this! (The answers are relatively obvious, so it is </a:t>
            </a:r>
            <a:r>
              <a:rPr lang="en"/>
              <a:t>important</a:t>
            </a:r>
            <a:r>
              <a:rPr lang="en"/>
              <a:t> to move through the questions quickly.) Movement options include:</a:t>
            </a:r>
            <a:endParaRPr/>
          </a:p>
          <a:p>
            <a:pPr indent="-298450" lvl="0" marL="457200" rtl="0" algn="l">
              <a:spcBef>
                <a:spcPts val="0"/>
              </a:spcBef>
              <a:spcAft>
                <a:spcPts val="0"/>
              </a:spcAft>
              <a:buSzPts val="1100"/>
              <a:buChar char="●"/>
            </a:pPr>
            <a:r>
              <a:rPr lang="en"/>
              <a:t>Moving to one side of the room (screen) to indicate faithful and the other side to indicate unfaithful</a:t>
            </a:r>
            <a:endParaRPr/>
          </a:p>
          <a:p>
            <a:pPr indent="-298450" lvl="0" marL="457200" rtl="0" algn="l">
              <a:spcBef>
                <a:spcPts val="0"/>
              </a:spcBef>
              <a:spcAft>
                <a:spcPts val="0"/>
              </a:spcAft>
              <a:buSzPts val="1100"/>
              <a:buChar char="●"/>
            </a:pPr>
            <a:r>
              <a:rPr lang="en"/>
              <a:t>Standing </a:t>
            </a:r>
            <a:r>
              <a:rPr lang="en">
                <a:solidFill>
                  <a:schemeClr val="dk1"/>
                </a:solidFill>
              </a:rPr>
              <a:t>to indicate </a:t>
            </a:r>
            <a:r>
              <a:rPr lang="en"/>
              <a:t>faithful and sitting </a:t>
            </a:r>
            <a:r>
              <a:rPr lang="en">
                <a:solidFill>
                  <a:schemeClr val="dk1"/>
                </a:solidFill>
              </a:rPr>
              <a:t>to indicate </a:t>
            </a:r>
            <a:r>
              <a:rPr lang="en"/>
              <a:t>unfaithful</a:t>
            </a:r>
            <a:endParaRPr/>
          </a:p>
          <a:p>
            <a:pPr indent="-298450" lvl="0" marL="457200" rtl="0" algn="l">
              <a:spcBef>
                <a:spcPts val="0"/>
              </a:spcBef>
              <a:spcAft>
                <a:spcPts val="0"/>
              </a:spcAft>
              <a:buSzPts val="1100"/>
              <a:buChar char="●"/>
            </a:pPr>
            <a:r>
              <a:rPr lang="en"/>
              <a:t>Doing “the wave” </a:t>
            </a:r>
            <a:r>
              <a:rPr lang="en">
                <a:solidFill>
                  <a:schemeClr val="dk1"/>
                </a:solidFill>
              </a:rPr>
              <a:t>to indicate </a:t>
            </a:r>
            <a:r>
              <a:rPr lang="en"/>
              <a:t>faithful and hanging arms down while “slumping” </a:t>
            </a:r>
            <a:r>
              <a:rPr lang="en">
                <a:solidFill>
                  <a:schemeClr val="dk1"/>
                </a:solidFill>
              </a:rPr>
              <a:t>to indicate </a:t>
            </a:r>
            <a:r>
              <a:rPr lang="en"/>
              <a:t>unfaithful</a:t>
            </a:r>
            <a:endParaRPr/>
          </a:p>
          <a:p>
            <a:pPr indent="0" lvl="0" marL="0" rtl="0" algn="l">
              <a:spcBef>
                <a:spcPts val="0"/>
              </a:spcBef>
              <a:spcAft>
                <a:spcPts val="0"/>
              </a:spcAft>
              <a:buNone/>
            </a:pPr>
            <a:r>
              <a:rPr b="1" lang="en">
                <a:highlight>
                  <a:srgbClr val="FFFF00"/>
                </a:highlight>
              </a:rPr>
              <a:t>NOTE</a:t>
            </a:r>
            <a:r>
              <a:rPr lang="en"/>
              <a:t>: Although you may not need to use all the situations included here, those in </a:t>
            </a:r>
            <a:r>
              <a:rPr lang="en">
                <a:solidFill>
                  <a:srgbClr val="0000FF"/>
                </a:solidFill>
              </a:rPr>
              <a:t>BLUE</a:t>
            </a:r>
            <a:r>
              <a:rPr lang="en"/>
              <a:t> lettering should be included.</a:t>
            </a:r>
            <a:endParaRPr/>
          </a:p>
          <a:p>
            <a:pPr indent="0" lvl="0" marL="0" rtl="0" algn="l">
              <a:spcBef>
                <a:spcPts val="0"/>
              </a:spcBef>
              <a:spcAft>
                <a:spcPts val="0"/>
              </a:spcAft>
              <a:buNone/>
            </a:pPr>
            <a:r>
              <a:rPr b="1" lang="en"/>
              <a:t>As a follow-up:</a:t>
            </a:r>
            <a:endParaRPr b="1"/>
          </a:p>
          <a:p>
            <a:pPr indent="0" lvl="0" marL="0" rtl="0" algn="l">
              <a:spcBef>
                <a:spcPts val="0"/>
              </a:spcBef>
              <a:spcAft>
                <a:spcPts val="0"/>
              </a:spcAft>
              <a:buNone/>
            </a:pPr>
            <a:r>
              <a:rPr lang="en"/>
              <a:t>You may distribute or share </a:t>
            </a:r>
            <a:r>
              <a:rPr lang="en" sz="1200">
                <a:solidFill>
                  <a:schemeClr val="dk1"/>
                </a:solidFill>
              </a:rPr>
              <a:t>“6-8 Faithful Friend wksht” as an activity for students to complete alone, in groups, and/or at home. This worksheet is available to download in the Shared Drives&gt;Protection of Children&gt;Safe Environment Training for Children Materials&gt;Materials for Grades K-8 folder or by using this link: </a:t>
            </a:r>
            <a:r>
              <a:rPr lang="en" sz="1200" u="sng">
                <a:solidFill>
                  <a:srgbClr val="1155CC"/>
                </a:solidFill>
                <a:hlinkClick r:id="rId2">
                  <a:extLst>
                    <a:ext uri="{A12FA001-AC4F-418D-AE19-62706E023703}">
                      <ahyp:hlinkClr val="tx"/>
                    </a:ext>
                  </a:extLst>
                </a:hlinkClick>
              </a:rPr>
              <a:t>https://drive.google.com/file/d/1jH-LuVyDtBosGTSRHe3LJnjCCKyIefvh/view?usp=sharing</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966b319f5c_3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966b319f5c_3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hyperlink" Target="https://support.google.com/docs/answer/6388102?hl=en&amp;co=GENIE.Platform%3DDesktop" TargetMode="External"/><Relationship Id="rId5" Type="http://schemas.openxmlformats.org/officeDocument/2006/relationships/hyperlink" Target="https://support.google.com/a/users/answer/9308870?hl=en" TargetMode="External"/><Relationship Id="rId6" Type="http://schemas.openxmlformats.org/officeDocument/2006/relationships/hyperlink" Target="https://docs.google.com/document/d/1y9n4OD15wbY6OBpWHCP539YRgDNzyNkyuNCambVX5hM/edit?usp=shar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hyperlink" Target="https://wheelofnames.com/568-fhg" TargetMode="External"/><Relationship Id="rId5"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hyperlink" Target="http://www.youtube.com/watch?v=0yZcDeVsj_Y" TargetMode="External"/><Relationship Id="rId5"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712200" y="698725"/>
            <a:ext cx="7719600" cy="4183800"/>
          </a:xfrm>
          <a:prstGeom prst="rect">
            <a:avLst/>
          </a:prstGeom>
          <a:solidFill>
            <a:srgbClr val="FFFF00"/>
          </a:solidFill>
          <a:ln cap="flat" cmpd="sng" w="9525">
            <a:solidFill>
              <a:srgbClr val="FFFF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t>PLEASE NOTE:</a:t>
            </a:r>
            <a:endParaRPr b="1"/>
          </a:p>
          <a:p>
            <a:pPr indent="0" lvl="0" marL="0" rtl="0" algn="l">
              <a:spcBef>
                <a:spcPts val="0"/>
              </a:spcBef>
              <a:spcAft>
                <a:spcPts val="0"/>
              </a:spcAft>
              <a:buNone/>
            </a:pPr>
            <a:r>
              <a:rPr lang="en" sz="1100"/>
              <a:t>Although you may not make changes to this Google Slide Presentation, </a:t>
            </a:r>
            <a:r>
              <a:rPr lang="en" sz="1100">
                <a:solidFill>
                  <a:srgbClr val="000000"/>
                </a:solidFill>
              </a:rPr>
              <a:t>you may replicate a version so that you can edit to adapt to the needs and available technologies for your setting.</a:t>
            </a:r>
            <a:endParaRPr sz="1100">
              <a:solidFill>
                <a:srgbClr val="000000"/>
              </a:solidFill>
            </a:endParaRPr>
          </a:p>
          <a:p>
            <a:pPr indent="0" lvl="0" marL="0" rtl="0" algn="l">
              <a:spcBef>
                <a:spcPts val="0"/>
              </a:spcBef>
              <a:spcAft>
                <a:spcPts val="0"/>
              </a:spcAft>
              <a:buNone/>
            </a:pPr>
            <a:r>
              <a:t/>
            </a:r>
            <a:endParaRPr sz="1100">
              <a:solidFill>
                <a:srgbClr val="000000"/>
              </a:solidFill>
            </a:endParaRPr>
          </a:p>
          <a:p>
            <a:pPr indent="0" lvl="0" marL="0" rtl="0" algn="l">
              <a:spcBef>
                <a:spcPts val="0"/>
              </a:spcBef>
              <a:spcAft>
                <a:spcPts val="0"/>
              </a:spcAft>
              <a:buNone/>
            </a:pPr>
            <a:r>
              <a:rPr lang="en" sz="1100">
                <a:solidFill>
                  <a:schemeClr val="dk1"/>
                </a:solidFill>
              </a:rPr>
              <a:t>If your gmail account is open, you can click on File and  MAKE A COPY to save it in Google Slides format. Once you make a copy, you may present offline. See the following link for directions: </a:t>
            </a:r>
            <a:r>
              <a:rPr lang="en" sz="1100" u="sng">
                <a:solidFill>
                  <a:schemeClr val="accent5"/>
                </a:solidFill>
                <a:hlinkClick r:id="rId4">
                  <a:extLst>
                    <a:ext uri="{A12FA001-AC4F-418D-AE19-62706E023703}">
                      <ahyp:hlinkClr val="tx"/>
                    </a:ext>
                  </a:extLst>
                </a:hlinkClick>
              </a:rPr>
              <a:t>Work on Google Docs, Sheets, &amp; Slides offline - Computer - Docs Editors Help</a:t>
            </a:r>
            <a:r>
              <a:rPr lang="en" sz="1100">
                <a:solidFill>
                  <a:schemeClr val="dk1"/>
                </a:solidFill>
              </a:rPr>
              <a:t>. You can also click on File and choose DOWNLOAD, allowing the Google Slides version to be converted to a PowerPoint version. (Once you have downloaded and saved your copy, you may delete this first slide so it does not appear in your presentation.) You may also publish your slides to the web once you have made a copy and modified as you like. From the web, presenters do not need to use Google Slides. Directions found here: </a:t>
            </a:r>
            <a:r>
              <a:rPr lang="en" sz="1100" u="sng">
                <a:solidFill>
                  <a:schemeClr val="accent5"/>
                </a:solidFill>
                <a:hlinkClick r:id="rId5">
                  <a:extLst>
                    <a:ext uri="{A12FA001-AC4F-418D-AE19-62706E023703}">
                      <ahyp:hlinkClr val="tx"/>
                    </a:ext>
                  </a:extLst>
                </a:hlinkClick>
              </a:rPr>
              <a:t>https://support.google.com/a/users/answer/9308870?hl=en</a:t>
            </a:r>
            <a:r>
              <a:rPr lang="en" sz="1100">
                <a:solidFill>
                  <a:schemeClr val="dk1"/>
                </a:solidFill>
              </a:rPr>
              <a:t> </a:t>
            </a:r>
            <a:endParaRPr sz="1100">
              <a:solidFill>
                <a:schemeClr val="dk1"/>
              </a:solidFill>
            </a:endParaRPr>
          </a:p>
          <a:p>
            <a:pPr indent="0" lvl="0" marL="0" rtl="0" algn="l">
              <a:spcBef>
                <a:spcPts val="0"/>
              </a:spcBef>
              <a:spcAft>
                <a:spcPts val="0"/>
              </a:spcAft>
              <a:buNone/>
            </a:pPr>
            <a:r>
              <a:t/>
            </a:r>
            <a:endParaRPr sz="1100">
              <a:solidFill>
                <a:srgbClr val="000000"/>
              </a:solidFill>
            </a:endParaRPr>
          </a:p>
          <a:p>
            <a:pPr indent="0" lvl="0" marL="0" rtl="0" algn="l">
              <a:spcBef>
                <a:spcPts val="0"/>
              </a:spcBef>
              <a:spcAft>
                <a:spcPts val="0"/>
              </a:spcAft>
              <a:buNone/>
            </a:pPr>
            <a:r>
              <a:rPr lang="en" sz="1100">
                <a:solidFill>
                  <a:srgbClr val="000000"/>
                </a:solidFill>
              </a:rPr>
              <a:t>The presentation works best when opened in Chrome.</a:t>
            </a:r>
            <a:endParaRPr sz="1100">
              <a:solidFill>
                <a:srgbClr val="000000"/>
              </a:solidFill>
            </a:endParaRPr>
          </a:p>
          <a:p>
            <a:pPr indent="0" lvl="0" marL="0" rtl="0" algn="l">
              <a:spcBef>
                <a:spcPts val="0"/>
              </a:spcBef>
              <a:spcAft>
                <a:spcPts val="0"/>
              </a:spcAft>
              <a:buNone/>
            </a:pPr>
            <a:r>
              <a:t/>
            </a:r>
            <a:endParaRPr sz="1100">
              <a:solidFill>
                <a:srgbClr val="000000"/>
              </a:solidFill>
            </a:endParaRPr>
          </a:p>
          <a:p>
            <a:pPr indent="0" lvl="0" marL="0" rtl="0" algn="l">
              <a:spcBef>
                <a:spcPts val="0"/>
              </a:spcBef>
              <a:spcAft>
                <a:spcPts val="0"/>
              </a:spcAft>
              <a:buNone/>
            </a:pPr>
            <a:r>
              <a:rPr lang="en" sz="1100">
                <a:solidFill>
                  <a:srgbClr val="000000"/>
                </a:solidFill>
              </a:rPr>
              <a:t>Those using Google Slides should be certain to use “Presenter View” (under the “Present” button) in order to see all layers of the slides. Those using PowerPoint should be certain to use “Presenter View” (under the “Slide Show” tab) in order to see all layers of the slides. Additional “Notes” are offered for many of the individual slides offering information or ideas for presenting the slide. These should be read before (and during, as needed) the presentation. In both Google Slides and PowerPoint, the “Notes” are found under the slides in standard view and are also visible in “Presenter View.”</a:t>
            </a:r>
            <a:endParaRPr sz="1100">
              <a:solidFill>
                <a:srgbClr val="000000"/>
              </a:solidFill>
            </a:endParaRPr>
          </a:p>
          <a:p>
            <a:pPr indent="0" lvl="0" marL="0" rtl="0" algn="l">
              <a:spcBef>
                <a:spcPts val="0"/>
              </a:spcBef>
              <a:spcAft>
                <a:spcPts val="0"/>
              </a:spcAft>
              <a:buNone/>
            </a:pPr>
            <a:r>
              <a:t/>
            </a:r>
            <a:endParaRPr sz="1100">
              <a:solidFill>
                <a:srgbClr val="000000"/>
              </a:solidFill>
            </a:endParaRPr>
          </a:p>
          <a:p>
            <a:pPr indent="0" lvl="0" marL="0" rtl="0" algn="l">
              <a:spcBef>
                <a:spcPts val="0"/>
              </a:spcBef>
              <a:spcAft>
                <a:spcPts val="0"/>
              </a:spcAft>
              <a:buClr>
                <a:srgbClr val="000000"/>
              </a:buClr>
              <a:buSzPts val="1100"/>
              <a:buFont typeface="Arial"/>
              <a:buNone/>
            </a:pPr>
            <a:r>
              <a:rPr lang="en" sz="1100">
                <a:solidFill>
                  <a:srgbClr val="000000"/>
                </a:solidFill>
              </a:rPr>
              <a:t>It is recommended that you review the </a:t>
            </a:r>
            <a:r>
              <a:rPr lang="en" sz="1100"/>
              <a:t>6-8</a:t>
            </a:r>
            <a:r>
              <a:rPr lang="en" sz="1100">
                <a:solidFill>
                  <a:srgbClr val="000000"/>
                </a:solidFill>
              </a:rPr>
              <a:t> Lesson Plan for additional background material and ideas. This is available in the Shared Drives&gt;Protection of Children&gt;Safe Environment Training for Children Materials folder or by using this link: </a:t>
            </a:r>
            <a:r>
              <a:rPr lang="en" sz="1100" u="sng">
                <a:solidFill>
                  <a:schemeClr val="hlink"/>
                </a:solidFill>
                <a:hlinkClick r:id="rId6"/>
              </a:rPr>
              <a:t>https://docs.google.com/document/d/1y9n4OD15wbY6OBpWHCP539YRgDNzyNkyuNCambVX5hM/edit?usp=sharing</a:t>
            </a:r>
            <a:endParaRPr sz="11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8" name="Shape 58"/>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2" name="Shape 62"/>
        <p:cNvGrpSpPr/>
        <p:nvPr/>
      </p:nvGrpSpPr>
      <p:grpSpPr>
        <a:xfrm>
          <a:off x="0" y="0"/>
          <a:ext cx="0" cy="0"/>
          <a:chOff x="0" y="0"/>
          <a:chExt cx="0" cy="0"/>
        </a:xfrm>
      </p:grpSpPr>
      <p:pic>
        <p:nvPicPr>
          <p:cNvPr id="63" name="Google Shape;63;p15">
            <a:hlinkClick r:id="rId4"/>
          </p:cNvPr>
          <p:cNvPicPr preferRelativeResize="0"/>
          <p:nvPr/>
        </p:nvPicPr>
        <p:blipFill>
          <a:blip r:embed="rId5">
            <a:alphaModFix/>
          </a:blip>
          <a:stretch>
            <a:fillRect/>
          </a:stretch>
        </p:blipFill>
        <p:spPr>
          <a:xfrm>
            <a:off x="4216938" y="581875"/>
            <a:ext cx="4436075" cy="4436075"/>
          </a:xfrm>
          <a:prstGeom prst="rect">
            <a:avLst/>
          </a:prstGeom>
          <a:noFill/>
          <a:ln cap="flat" cmpd="sng" w="19050">
            <a:solidFill>
              <a:srgbClr val="660000"/>
            </a:solidFill>
            <a:prstDash val="solid"/>
            <a:round/>
            <a:headEnd len="sm" w="sm" type="none"/>
            <a:tailEnd len="sm" w="sm" type="none"/>
          </a:ln>
        </p:spPr>
      </p:pic>
      <p:sp>
        <p:nvSpPr>
          <p:cNvPr id="64" name="Google Shape;64;p15"/>
          <p:cNvSpPr/>
          <p:nvPr/>
        </p:nvSpPr>
        <p:spPr>
          <a:xfrm>
            <a:off x="767950" y="1286500"/>
            <a:ext cx="3028200" cy="2137500"/>
          </a:xfrm>
          <a:prstGeom prst="round2DiagRect">
            <a:avLst>
              <a:gd fmla="val 16667" name="adj1"/>
              <a:gd fmla="val 0" name="adj2"/>
            </a:avLst>
          </a:prstGeom>
          <a:solidFill>
            <a:schemeClr val="lt2"/>
          </a:solidFill>
          <a:ln cap="flat" cmpd="sng" w="28575">
            <a:solidFill>
              <a:srgbClr val="66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A _</a:t>
            </a:r>
            <a:r>
              <a:rPr b="1" lang="en" u="sng"/>
              <a:t>?</a:t>
            </a:r>
            <a:r>
              <a:rPr b="1" lang="en"/>
              <a:t>_ Is Like A Faithful Friend</a:t>
            </a:r>
            <a:endParaRPr b="1"/>
          </a:p>
          <a:p>
            <a:pPr indent="0" lvl="0" marL="0" rtl="0" algn="l">
              <a:spcBef>
                <a:spcPts val="0"/>
              </a:spcBef>
              <a:spcAft>
                <a:spcPts val="0"/>
              </a:spcAft>
              <a:buNone/>
            </a:pPr>
            <a:r>
              <a:t/>
            </a:r>
            <a:endParaRPr/>
          </a:p>
          <a:p>
            <a:pPr indent="0" lvl="0" marL="0" rtl="0" algn="l">
              <a:spcBef>
                <a:spcPts val="0"/>
              </a:spcBef>
              <a:spcAft>
                <a:spcPts val="0"/>
              </a:spcAft>
              <a:buNone/>
            </a:pPr>
            <a:r>
              <a:rPr lang="en"/>
              <a:t>Click on the wheel to spin. When it lands, name one way that the object selected is like a faithful friend. Example: </a:t>
            </a:r>
            <a:r>
              <a:rPr i="1" lang="en"/>
              <a:t>A cookie is like a faithful friend because it can be filled with fun surprises like M&amp;Ms and chocolate chips!</a:t>
            </a:r>
            <a:endParaRPr i="1"/>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8" name="Shape 68"/>
        <p:cNvGrpSpPr/>
        <p:nvPr/>
      </p:nvGrpSpPr>
      <p:grpSpPr>
        <a:xfrm>
          <a:off x="0" y="0"/>
          <a:ext cx="0" cy="0"/>
          <a:chOff x="0" y="0"/>
          <a:chExt cx="0" cy="0"/>
        </a:xfrm>
      </p:grpSpPr>
      <p:sp>
        <p:nvSpPr>
          <p:cNvPr id="69" name="Google Shape;69;p16"/>
          <p:cNvSpPr/>
          <p:nvPr/>
        </p:nvSpPr>
        <p:spPr>
          <a:xfrm>
            <a:off x="539350" y="1079625"/>
            <a:ext cx="3028200" cy="2452500"/>
          </a:xfrm>
          <a:prstGeom prst="round2DiagRect">
            <a:avLst>
              <a:gd fmla="val 16667" name="adj1"/>
              <a:gd fmla="val 0" name="adj2"/>
            </a:avLst>
          </a:prstGeom>
          <a:solidFill>
            <a:schemeClr val="lt2"/>
          </a:solidFill>
          <a:ln cap="flat" cmpd="sng" w="28575">
            <a:solidFill>
              <a:srgbClr val="66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A </a:t>
            </a:r>
            <a:r>
              <a:rPr b="1" lang="en">
                <a:solidFill>
                  <a:schemeClr val="dk1"/>
                </a:solidFill>
              </a:rPr>
              <a:t>_</a:t>
            </a:r>
            <a:r>
              <a:rPr b="1" lang="en" u="sng">
                <a:solidFill>
                  <a:schemeClr val="dk1"/>
                </a:solidFill>
              </a:rPr>
              <a:t>?</a:t>
            </a:r>
            <a:r>
              <a:rPr b="1" lang="en">
                <a:solidFill>
                  <a:schemeClr val="dk1"/>
                </a:solidFill>
              </a:rPr>
              <a:t>_</a:t>
            </a:r>
            <a:r>
              <a:rPr b="1" lang="en"/>
              <a:t> Is Like A Faithful Friend</a:t>
            </a:r>
            <a:endParaRPr b="1"/>
          </a:p>
          <a:p>
            <a:pPr indent="0" lvl="0" marL="0" rtl="0" algn="l">
              <a:spcBef>
                <a:spcPts val="0"/>
              </a:spcBef>
              <a:spcAft>
                <a:spcPts val="0"/>
              </a:spcAft>
              <a:buNone/>
            </a:pPr>
            <a:r>
              <a:t/>
            </a:r>
            <a:endParaRPr/>
          </a:p>
          <a:p>
            <a:pPr indent="0" lvl="0" marL="0" rtl="0" algn="l">
              <a:spcBef>
                <a:spcPts val="0"/>
              </a:spcBef>
              <a:spcAft>
                <a:spcPts val="0"/>
              </a:spcAft>
              <a:buNone/>
            </a:pPr>
            <a:r>
              <a:rPr lang="en"/>
              <a:t>When the time begins, you’ll have 30 seconds to grab an </a:t>
            </a:r>
            <a:r>
              <a:rPr lang="en"/>
              <a:t>inanimate object and be ready to explain how that object is like a faithful friend. </a:t>
            </a:r>
            <a:r>
              <a:rPr lang="en">
                <a:solidFill>
                  <a:schemeClr val="dk1"/>
                </a:solidFill>
              </a:rPr>
              <a:t>Example: </a:t>
            </a:r>
            <a:r>
              <a:rPr i="1" lang="en">
                <a:solidFill>
                  <a:schemeClr val="dk1"/>
                </a:solidFill>
              </a:rPr>
              <a:t>Grab a cookie and explain that it is like a faithful friend because it can be filled with fun surprises like M&amp;Ms and chocolate chips!</a:t>
            </a:r>
            <a:endParaRPr/>
          </a:p>
        </p:txBody>
      </p:sp>
      <p:pic>
        <p:nvPicPr>
          <p:cNvPr descr="This timer silently counts down to 0:00, then alerts you that time is up with a gentle beep sound." id="70" name="Google Shape;70;p16" title="30 Second Timer">
            <a:hlinkClick r:id="rId4"/>
          </p:cNvPr>
          <p:cNvPicPr preferRelativeResize="0"/>
          <p:nvPr/>
        </p:nvPicPr>
        <p:blipFill>
          <a:blip r:embed="rId5">
            <a:alphaModFix/>
          </a:blip>
          <a:stretch>
            <a:fillRect/>
          </a:stretch>
        </p:blipFill>
        <p:spPr>
          <a:xfrm>
            <a:off x="3990072" y="626700"/>
            <a:ext cx="4867825" cy="36508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4" name="Shape 74"/>
        <p:cNvGrpSpPr/>
        <p:nvPr/>
      </p:nvGrpSpPr>
      <p:grpSpPr>
        <a:xfrm>
          <a:off x="0" y="0"/>
          <a:ext cx="0" cy="0"/>
          <a:chOff x="0" y="0"/>
          <a:chExt cx="0" cy="0"/>
        </a:xfrm>
      </p:grpSpPr>
      <p:sp>
        <p:nvSpPr>
          <p:cNvPr id="75" name="Google Shape;75;p17"/>
          <p:cNvSpPr/>
          <p:nvPr/>
        </p:nvSpPr>
        <p:spPr>
          <a:xfrm>
            <a:off x="287700" y="1075375"/>
            <a:ext cx="2757300" cy="521400"/>
          </a:xfrm>
          <a:prstGeom prst="round2DiagRect">
            <a:avLst>
              <a:gd fmla="val 16667" name="adj1"/>
              <a:gd fmla="val 0" name="adj2"/>
            </a:avLst>
          </a:prstGeom>
          <a:solidFill>
            <a:schemeClr val="lt2"/>
          </a:solidFill>
          <a:ln cap="flat" cmpd="sng" w="28575">
            <a:solidFill>
              <a:srgbClr val="66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Let’s see what the bible says</a:t>
            </a:r>
            <a:endParaRPr b="1"/>
          </a:p>
          <a:p>
            <a:pPr indent="0" lvl="0" marL="0" rtl="0" algn="ctr">
              <a:spcBef>
                <a:spcPts val="0"/>
              </a:spcBef>
              <a:spcAft>
                <a:spcPts val="0"/>
              </a:spcAft>
              <a:buNone/>
            </a:pPr>
            <a:r>
              <a:rPr b="1" lang="en"/>
              <a:t>about friends.</a:t>
            </a:r>
            <a:endParaRPr/>
          </a:p>
        </p:txBody>
      </p:sp>
      <p:sp>
        <p:nvSpPr>
          <p:cNvPr id="76" name="Google Shape;76;p17"/>
          <p:cNvSpPr/>
          <p:nvPr/>
        </p:nvSpPr>
        <p:spPr>
          <a:xfrm>
            <a:off x="3087725" y="1131100"/>
            <a:ext cx="5652000" cy="3021300"/>
          </a:xfrm>
          <a:prstGeom prst="horizontalScroll">
            <a:avLst>
              <a:gd fmla="val 12500" name="adj"/>
            </a:avLst>
          </a:prstGeom>
          <a:solidFill>
            <a:srgbClr val="FFF2CC"/>
          </a:solid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000">
                <a:solidFill>
                  <a:schemeClr val="dk1"/>
                </a:solidFill>
              </a:rPr>
              <a:t>Faithful friends are a sturdy shelter;</a:t>
            </a:r>
            <a:endParaRPr b="1" sz="2000">
              <a:solidFill>
                <a:schemeClr val="dk1"/>
              </a:solidFill>
            </a:endParaRPr>
          </a:p>
          <a:p>
            <a:pPr indent="0" lvl="0" marL="0" rtl="0" algn="l">
              <a:spcBef>
                <a:spcPts val="0"/>
              </a:spcBef>
              <a:spcAft>
                <a:spcPts val="0"/>
              </a:spcAft>
              <a:buClr>
                <a:schemeClr val="dk1"/>
              </a:buClr>
              <a:buSzPts val="1100"/>
              <a:buFont typeface="Arial"/>
              <a:buNone/>
            </a:pPr>
            <a:r>
              <a:rPr b="1" lang="en" sz="2000">
                <a:solidFill>
                  <a:schemeClr val="dk1"/>
                </a:solidFill>
              </a:rPr>
              <a:t>Whoever finds one finds a treasure.</a:t>
            </a:r>
            <a:endParaRPr b="1" sz="2000">
              <a:solidFill>
                <a:schemeClr val="dk1"/>
              </a:solidFill>
            </a:endParaRPr>
          </a:p>
          <a:p>
            <a:pPr indent="0" lvl="0" marL="0" rtl="0" algn="l">
              <a:spcBef>
                <a:spcPts val="0"/>
              </a:spcBef>
              <a:spcAft>
                <a:spcPts val="0"/>
              </a:spcAft>
              <a:buClr>
                <a:schemeClr val="dk1"/>
              </a:buClr>
              <a:buSzPts val="1100"/>
              <a:buFont typeface="Arial"/>
              <a:buNone/>
            </a:pPr>
            <a:r>
              <a:rPr b="1" lang="en" sz="2000">
                <a:solidFill>
                  <a:schemeClr val="dk1"/>
                </a:solidFill>
              </a:rPr>
              <a:t>Faithful friends are beyond price,</a:t>
            </a:r>
            <a:endParaRPr b="1" sz="2000">
              <a:solidFill>
                <a:schemeClr val="dk1"/>
              </a:solidFill>
            </a:endParaRPr>
          </a:p>
          <a:p>
            <a:pPr indent="0" lvl="0" marL="0" rtl="0" algn="l">
              <a:spcBef>
                <a:spcPts val="0"/>
              </a:spcBef>
              <a:spcAft>
                <a:spcPts val="0"/>
              </a:spcAft>
              <a:buClr>
                <a:schemeClr val="dk1"/>
              </a:buClr>
              <a:buSzPts val="1100"/>
              <a:buFont typeface="Arial"/>
              <a:buNone/>
            </a:pPr>
            <a:r>
              <a:rPr b="1" lang="en" sz="2000">
                <a:solidFill>
                  <a:schemeClr val="dk1"/>
                </a:solidFill>
              </a:rPr>
              <a:t>No amount can balance their worth.</a:t>
            </a:r>
            <a:endParaRPr b="1" sz="2000">
              <a:solidFill>
                <a:schemeClr val="dk1"/>
              </a:solidFill>
            </a:endParaRPr>
          </a:p>
          <a:p>
            <a:pPr indent="0" lvl="0" marL="0" rtl="0" algn="l">
              <a:spcBef>
                <a:spcPts val="0"/>
              </a:spcBef>
              <a:spcAft>
                <a:spcPts val="0"/>
              </a:spcAft>
              <a:buClr>
                <a:schemeClr val="dk1"/>
              </a:buClr>
              <a:buSzPts val="1100"/>
              <a:buFont typeface="Arial"/>
              <a:buNone/>
            </a:pPr>
            <a:r>
              <a:rPr b="1" lang="en" sz="2000">
                <a:solidFill>
                  <a:schemeClr val="dk1"/>
                </a:solidFill>
              </a:rPr>
              <a:t>Faithful friends are life-saving medicine;</a:t>
            </a:r>
            <a:endParaRPr b="1" sz="2000">
              <a:solidFill>
                <a:schemeClr val="dk1"/>
              </a:solidFill>
            </a:endParaRPr>
          </a:p>
          <a:p>
            <a:pPr indent="0" lvl="0" marL="0" rtl="0" algn="l">
              <a:spcBef>
                <a:spcPts val="0"/>
              </a:spcBef>
              <a:spcAft>
                <a:spcPts val="0"/>
              </a:spcAft>
              <a:buClr>
                <a:schemeClr val="dk1"/>
              </a:buClr>
              <a:buSzPts val="1100"/>
              <a:buFont typeface="Arial"/>
              <a:buNone/>
            </a:pPr>
            <a:r>
              <a:rPr b="1" lang="en" sz="2000">
                <a:solidFill>
                  <a:schemeClr val="dk1"/>
                </a:solidFill>
              </a:rPr>
              <a:t>Those who fear God will find them.</a:t>
            </a:r>
            <a:endParaRPr b="1" sz="2000">
              <a:solidFill>
                <a:schemeClr val="dk1"/>
              </a:solidFill>
            </a:endParaRPr>
          </a:p>
          <a:p>
            <a:pPr indent="0" lvl="0" marL="0" rtl="0" algn="r">
              <a:spcBef>
                <a:spcPts val="0"/>
              </a:spcBef>
              <a:spcAft>
                <a:spcPts val="0"/>
              </a:spcAft>
              <a:buClr>
                <a:schemeClr val="dk1"/>
              </a:buClr>
              <a:buSzPts val="1100"/>
              <a:buFont typeface="Arial"/>
              <a:buNone/>
            </a:pPr>
            <a:r>
              <a:rPr i="1" lang="en" sz="1200">
                <a:solidFill>
                  <a:schemeClr val="dk1"/>
                </a:solidFill>
              </a:rPr>
              <a:t>Sirach 6:14-16</a:t>
            </a:r>
            <a:endParaRPr/>
          </a:p>
        </p:txBody>
      </p:sp>
      <p:sp>
        <p:nvSpPr>
          <p:cNvPr id="77" name="Google Shape;77;p17"/>
          <p:cNvSpPr/>
          <p:nvPr/>
        </p:nvSpPr>
        <p:spPr>
          <a:xfrm>
            <a:off x="387750" y="4231725"/>
            <a:ext cx="8368500" cy="792900"/>
          </a:xfrm>
          <a:prstGeom prst="round2DiagRect">
            <a:avLst>
              <a:gd fmla="val 16667" name="adj1"/>
              <a:gd fmla="val 0" name="adj2"/>
            </a:avLst>
          </a:prstGeom>
          <a:solidFill>
            <a:schemeClr val="lt2"/>
          </a:solidFill>
          <a:ln cap="flat" cmpd="sng" w="28575">
            <a:solidFill>
              <a:srgbClr val="66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Which description of a friend do you prefer:</a:t>
            </a:r>
            <a:endParaRPr/>
          </a:p>
          <a:p>
            <a:pPr indent="0" lvl="0" marL="0" rtl="0" algn="l">
              <a:spcBef>
                <a:spcPts val="0"/>
              </a:spcBef>
              <a:spcAft>
                <a:spcPts val="0"/>
              </a:spcAft>
              <a:buNone/>
            </a:pPr>
            <a:r>
              <a:t/>
            </a:r>
            <a:endParaRPr/>
          </a:p>
          <a:p>
            <a:pPr indent="0" lvl="0" marL="0" rtl="0" algn="ctr">
              <a:spcBef>
                <a:spcPts val="0"/>
              </a:spcBef>
              <a:spcAft>
                <a:spcPts val="0"/>
              </a:spcAft>
              <a:buNone/>
            </a:pPr>
            <a:r>
              <a:rPr lang="en"/>
              <a:t>1. </a:t>
            </a:r>
            <a:r>
              <a:rPr lang="en"/>
              <a:t>Sturdy shelter          2.</a:t>
            </a:r>
            <a:r>
              <a:rPr lang="en">
                <a:solidFill>
                  <a:schemeClr val="dk1"/>
                </a:solidFill>
              </a:rPr>
              <a:t> </a:t>
            </a:r>
            <a:r>
              <a:rPr lang="en"/>
              <a:t>Treasure          3. Something beyond price          4.</a:t>
            </a:r>
            <a:r>
              <a:rPr lang="en">
                <a:solidFill>
                  <a:schemeClr val="dk1"/>
                </a:solidFill>
              </a:rPr>
              <a:t> </a:t>
            </a:r>
            <a:r>
              <a:rPr lang="en"/>
              <a:t>Life-saving medicine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6"/>
                                        </p:tgtEl>
                                        <p:attrNameLst>
                                          <p:attrName>style.visibility</p:attrName>
                                        </p:attrNameLst>
                                      </p:cBhvr>
                                      <p:to>
                                        <p:strVal val="visible"/>
                                      </p:to>
                                    </p:set>
                                    <p:animEffect filter="fade" transition="in">
                                      <p:cBhvr>
                                        <p:cTn dur="1000"/>
                                        <p:tgtEl>
                                          <p:spTgt spid="7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
                                        </p:tgtEl>
                                        <p:attrNameLst>
                                          <p:attrName>style.visibility</p:attrName>
                                        </p:attrNameLst>
                                      </p:cBhvr>
                                      <p:to>
                                        <p:strVal val="visible"/>
                                      </p:to>
                                    </p:set>
                                    <p:animEffect filter="fade" transition="in">
                                      <p:cBhvr>
                                        <p:cTn dur="1000"/>
                                        <p:tgtEl>
                                          <p:spTgt spid="7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1" name="Shape 81"/>
        <p:cNvGrpSpPr/>
        <p:nvPr/>
      </p:nvGrpSpPr>
      <p:grpSpPr>
        <a:xfrm>
          <a:off x="0" y="0"/>
          <a:ext cx="0" cy="0"/>
          <a:chOff x="0" y="0"/>
          <a:chExt cx="0" cy="0"/>
        </a:xfrm>
      </p:grpSpPr>
      <p:sp>
        <p:nvSpPr>
          <p:cNvPr id="82" name="Google Shape;82;p18"/>
          <p:cNvSpPr/>
          <p:nvPr/>
        </p:nvSpPr>
        <p:spPr>
          <a:xfrm>
            <a:off x="853300" y="1238700"/>
            <a:ext cx="2185200" cy="420600"/>
          </a:xfrm>
          <a:prstGeom prst="round2DiagRect">
            <a:avLst>
              <a:gd fmla="val 16667" name="adj1"/>
              <a:gd fmla="val 0" name="adj2"/>
            </a:avLst>
          </a:prstGeom>
          <a:solidFill>
            <a:schemeClr val="lt2"/>
          </a:solidFill>
          <a:ln cap="flat" cmpd="sng" w="28575">
            <a:solidFill>
              <a:srgbClr val="66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Did you know….?</a:t>
            </a:r>
            <a:endParaRPr/>
          </a:p>
        </p:txBody>
      </p:sp>
      <p:sp>
        <p:nvSpPr>
          <p:cNvPr id="83" name="Google Shape;83;p18"/>
          <p:cNvSpPr/>
          <p:nvPr/>
        </p:nvSpPr>
        <p:spPr>
          <a:xfrm>
            <a:off x="2449025" y="181800"/>
            <a:ext cx="4400100" cy="2330700"/>
          </a:xfrm>
          <a:prstGeom prst="triangle">
            <a:avLst>
              <a:gd fmla="val 50195" name="adj"/>
            </a:avLst>
          </a:prstGeom>
          <a:solidFill>
            <a:srgbClr val="FFF2CC"/>
          </a:solidFill>
          <a:ln cap="flat" cmpd="sng" w="76200">
            <a:solidFill>
              <a:srgbClr val="FF0000"/>
            </a:solidFill>
            <a:prstDash val="solid"/>
            <a:round/>
            <a:headEnd len="sm" w="sm" type="none"/>
            <a:tailEnd len="sm" w="sm" type="none"/>
          </a:ln>
        </p:spPr>
        <p:txBody>
          <a:bodyPr anchorCtr="0" anchor="b" bIns="91425" lIns="91425" spcFirstLastPara="1" rIns="91425" wrap="square" tIns="91425">
            <a:noAutofit/>
          </a:bodyPr>
          <a:lstStyle/>
          <a:p>
            <a:pPr indent="0" lvl="0" marL="0" rtl="0" algn="ctr">
              <a:spcBef>
                <a:spcPts val="0"/>
              </a:spcBef>
              <a:spcAft>
                <a:spcPts val="0"/>
              </a:spcAft>
              <a:buNone/>
            </a:pPr>
            <a:r>
              <a:rPr lang="en" sz="2000">
                <a:solidFill>
                  <a:schemeClr val="dk1"/>
                </a:solidFill>
              </a:rPr>
              <a:t>Our</a:t>
            </a:r>
            <a:endParaRPr sz="2000">
              <a:solidFill>
                <a:schemeClr val="dk1"/>
              </a:solidFill>
            </a:endParaRPr>
          </a:p>
          <a:p>
            <a:pPr indent="0" lvl="0" marL="0" rtl="0" algn="ctr">
              <a:spcBef>
                <a:spcPts val="0"/>
              </a:spcBef>
              <a:spcAft>
                <a:spcPts val="0"/>
              </a:spcAft>
              <a:buNone/>
            </a:pPr>
            <a:r>
              <a:rPr lang="en" sz="2000">
                <a:solidFill>
                  <a:schemeClr val="dk1"/>
                </a:solidFill>
              </a:rPr>
              <a:t>model</a:t>
            </a:r>
            <a:endParaRPr sz="2000">
              <a:solidFill>
                <a:schemeClr val="dk1"/>
              </a:solidFill>
            </a:endParaRPr>
          </a:p>
          <a:p>
            <a:pPr indent="0" lvl="0" marL="0" rtl="0" algn="ctr">
              <a:spcBef>
                <a:spcPts val="0"/>
              </a:spcBef>
              <a:spcAft>
                <a:spcPts val="0"/>
              </a:spcAft>
              <a:buNone/>
            </a:pPr>
            <a:r>
              <a:rPr lang="en" sz="2000">
                <a:solidFill>
                  <a:schemeClr val="dk1"/>
                </a:solidFill>
              </a:rPr>
              <a:t>for faithful</a:t>
            </a:r>
            <a:endParaRPr sz="2000">
              <a:solidFill>
                <a:schemeClr val="dk1"/>
              </a:solidFill>
            </a:endParaRPr>
          </a:p>
          <a:p>
            <a:pPr indent="0" lvl="0" marL="0" rtl="0" algn="ctr">
              <a:spcBef>
                <a:spcPts val="0"/>
              </a:spcBef>
              <a:spcAft>
                <a:spcPts val="0"/>
              </a:spcAft>
              <a:buNone/>
            </a:pPr>
            <a:r>
              <a:rPr lang="en" sz="2000">
                <a:solidFill>
                  <a:schemeClr val="dk1"/>
                </a:solidFill>
              </a:rPr>
              <a:t>friendship is</a:t>
            </a:r>
            <a:endParaRPr sz="2000">
              <a:solidFill>
                <a:schemeClr val="dk1"/>
              </a:solidFill>
            </a:endParaRPr>
          </a:p>
          <a:p>
            <a:pPr indent="0" lvl="0" marL="0" rtl="0" algn="ctr">
              <a:spcBef>
                <a:spcPts val="0"/>
              </a:spcBef>
              <a:spcAft>
                <a:spcPts val="0"/>
              </a:spcAft>
              <a:buNone/>
            </a:pPr>
            <a:r>
              <a:rPr b="1" lang="en" sz="2000">
                <a:solidFill>
                  <a:schemeClr val="dk1"/>
                </a:solidFill>
              </a:rPr>
              <a:t>The Holy Trinity!</a:t>
            </a:r>
            <a:endParaRPr b="1" sz="2000">
              <a:solidFill>
                <a:schemeClr val="dk1"/>
              </a:solidFill>
            </a:endParaRPr>
          </a:p>
          <a:p>
            <a:pPr indent="0" lvl="0" marL="0" rtl="0" algn="ctr">
              <a:spcBef>
                <a:spcPts val="0"/>
              </a:spcBef>
              <a:spcAft>
                <a:spcPts val="0"/>
              </a:spcAft>
              <a:buNone/>
            </a:pPr>
            <a:r>
              <a:t/>
            </a:r>
            <a:endParaRPr b="1" sz="2000">
              <a:solidFill>
                <a:schemeClr val="dk1"/>
              </a:solidFill>
            </a:endParaRPr>
          </a:p>
        </p:txBody>
      </p:sp>
      <p:sp>
        <p:nvSpPr>
          <p:cNvPr id="84" name="Google Shape;84;p18"/>
          <p:cNvSpPr/>
          <p:nvPr/>
        </p:nvSpPr>
        <p:spPr>
          <a:xfrm>
            <a:off x="149100" y="2605438"/>
            <a:ext cx="8845800" cy="493500"/>
          </a:xfrm>
          <a:prstGeom prst="round2DiagRect">
            <a:avLst>
              <a:gd fmla="val 16667" name="adj1"/>
              <a:gd fmla="val 0" name="adj2"/>
            </a:avLst>
          </a:prstGeom>
          <a:solidFill>
            <a:schemeClr val="lt2"/>
          </a:solidFill>
          <a:ln cap="flat" cmpd="sng" w="28575">
            <a:solidFill>
              <a:srgbClr val="66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The Trinity is a relationship (friendship) between three Persons: Father, Son, and Holy Spirit.</a:t>
            </a:r>
            <a:endParaRPr/>
          </a:p>
        </p:txBody>
      </p:sp>
      <p:sp>
        <p:nvSpPr>
          <p:cNvPr id="85" name="Google Shape;85;p18"/>
          <p:cNvSpPr/>
          <p:nvPr/>
        </p:nvSpPr>
        <p:spPr>
          <a:xfrm>
            <a:off x="149100" y="3168638"/>
            <a:ext cx="8845800" cy="493500"/>
          </a:xfrm>
          <a:prstGeom prst="round2DiagRect">
            <a:avLst>
              <a:gd fmla="val 16667" name="adj1"/>
              <a:gd fmla="val 0" name="adj2"/>
            </a:avLst>
          </a:prstGeom>
          <a:solidFill>
            <a:schemeClr val="lt2"/>
          </a:solidFill>
          <a:ln cap="flat" cmpd="sng" w="28575">
            <a:solidFill>
              <a:srgbClr val="66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The Father is faithful to the Son, and the Son is faithful to the Father,</a:t>
            </a:r>
            <a:endParaRPr/>
          </a:p>
          <a:p>
            <a:pPr indent="0" lvl="0" marL="0" rtl="0" algn="ctr">
              <a:spcBef>
                <a:spcPts val="0"/>
              </a:spcBef>
              <a:spcAft>
                <a:spcPts val="0"/>
              </a:spcAft>
              <a:buNone/>
            </a:pPr>
            <a:r>
              <a:rPr lang="en"/>
              <a:t>and the Holy Spirit is the love that proceeds from that faithful friendship.</a:t>
            </a:r>
            <a:endParaRPr/>
          </a:p>
        </p:txBody>
      </p:sp>
      <p:sp>
        <p:nvSpPr>
          <p:cNvPr id="86" name="Google Shape;86;p18"/>
          <p:cNvSpPr/>
          <p:nvPr/>
        </p:nvSpPr>
        <p:spPr>
          <a:xfrm>
            <a:off x="149100" y="3720213"/>
            <a:ext cx="8845800" cy="751800"/>
          </a:xfrm>
          <a:prstGeom prst="round2DiagRect">
            <a:avLst>
              <a:gd fmla="val 16667" name="adj1"/>
              <a:gd fmla="val 0" name="adj2"/>
            </a:avLst>
          </a:prstGeom>
          <a:solidFill>
            <a:schemeClr val="lt2"/>
          </a:solidFill>
          <a:ln cap="flat" cmpd="sng" w="28575">
            <a:solidFill>
              <a:srgbClr val="66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God made us </a:t>
            </a:r>
            <a:r>
              <a:rPr b="1" i="1" lang="en"/>
              <a:t>in his image and </a:t>
            </a:r>
            <a:r>
              <a:rPr b="1" i="1" lang="en"/>
              <a:t>likeness</a:t>
            </a:r>
            <a:r>
              <a:rPr lang="en"/>
              <a:t>.</a:t>
            </a:r>
            <a:endParaRPr/>
          </a:p>
          <a:p>
            <a:pPr indent="0" lvl="0" marL="0" rtl="0" algn="ctr">
              <a:spcBef>
                <a:spcPts val="0"/>
              </a:spcBef>
              <a:spcAft>
                <a:spcPts val="0"/>
              </a:spcAft>
              <a:buNone/>
            </a:pPr>
            <a:r>
              <a:rPr lang="en"/>
              <a:t>God lives in faithful relationship.</a:t>
            </a:r>
            <a:endParaRPr/>
          </a:p>
          <a:p>
            <a:pPr indent="0" lvl="0" marL="0" rtl="0" algn="ctr">
              <a:spcBef>
                <a:spcPts val="0"/>
              </a:spcBef>
              <a:spcAft>
                <a:spcPts val="0"/>
              </a:spcAft>
              <a:buNone/>
            </a:pPr>
            <a:r>
              <a:rPr lang="en"/>
              <a:t>Therefore we, in his image and likeness, are called to live in faithful relationship with others.</a:t>
            </a:r>
            <a:endParaRPr/>
          </a:p>
        </p:txBody>
      </p:sp>
      <p:sp>
        <p:nvSpPr>
          <p:cNvPr id="87" name="Google Shape;87;p18"/>
          <p:cNvSpPr/>
          <p:nvPr/>
        </p:nvSpPr>
        <p:spPr>
          <a:xfrm>
            <a:off x="149100" y="4530075"/>
            <a:ext cx="8845800" cy="493500"/>
          </a:xfrm>
          <a:prstGeom prst="round2DiagRect">
            <a:avLst>
              <a:gd fmla="val 16667" name="adj1"/>
              <a:gd fmla="val 0" name="adj2"/>
            </a:avLst>
          </a:prstGeom>
          <a:solidFill>
            <a:schemeClr val="lt2"/>
          </a:solidFill>
          <a:ln cap="flat" cmpd="sng" w="28575">
            <a:solidFill>
              <a:srgbClr val="66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To have faithful friends, and to be a faithful friend... is to be HOLY!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
                                        </p:tgtEl>
                                        <p:attrNameLst>
                                          <p:attrName>style.visibility</p:attrName>
                                        </p:attrNameLst>
                                      </p:cBhvr>
                                      <p:to>
                                        <p:strVal val="visible"/>
                                      </p:to>
                                    </p:set>
                                    <p:animEffect filter="fade" transition="in">
                                      <p:cBhvr>
                                        <p:cTn dur="1000"/>
                                        <p:tgtEl>
                                          <p:spTgt spid="8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gtEl>
                                        <p:attrNameLst>
                                          <p:attrName>style.visibility</p:attrName>
                                        </p:attrNameLst>
                                      </p:cBhvr>
                                      <p:to>
                                        <p:strVal val="visible"/>
                                      </p:to>
                                    </p:set>
                                    <p:animEffect filter="fade" transition="in">
                                      <p:cBhvr>
                                        <p:cTn dur="1000"/>
                                        <p:tgtEl>
                                          <p:spTgt spid="8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gtEl>
                                        <p:attrNameLst>
                                          <p:attrName>style.visibility</p:attrName>
                                        </p:attrNameLst>
                                      </p:cBhvr>
                                      <p:to>
                                        <p:strVal val="visible"/>
                                      </p:to>
                                    </p:set>
                                    <p:animEffect filter="fade" transition="in">
                                      <p:cBhvr>
                                        <p:cTn dur="1000"/>
                                        <p:tgtEl>
                                          <p:spTgt spid="8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gtEl>
                                        <p:attrNameLst>
                                          <p:attrName>style.visibility</p:attrName>
                                        </p:attrNameLst>
                                      </p:cBhvr>
                                      <p:to>
                                        <p:strVal val="visible"/>
                                      </p:to>
                                    </p:set>
                                    <p:animEffect filter="fade" transition="in">
                                      <p:cBhvr>
                                        <p:cTn dur="1000"/>
                                        <p:tgtEl>
                                          <p:spTgt spid="8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gtEl>
                                        <p:attrNameLst>
                                          <p:attrName>style.visibility</p:attrName>
                                        </p:attrNameLst>
                                      </p:cBhvr>
                                      <p:to>
                                        <p:strVal val="visible"/>
                                      </p:to>
                                    </p:set>
                                    <p:animEffect filter="fade" transition="in">
                                      <p:cBhvr>
                                        <p:cTn dur="1000"/>
                                        <p:tgtEl>
                                          <p:spTgt spid="8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1" name="Shape 91"/>
        <p:cNvGrpSpPr/>
        <p:nvPr/>
      </p:nvGrpSpPr>
      <p:grpSpPr>
        <a:xfrm>
          <a:off x="0" y="0"/>
          <a:ext cx="0" cy="0"/>
          <a:chOff x="0" y="0"/>
          <a:chExt cx="0" cy="0"/>
        </a:xfrm>
      </p:grpSpPr>
      <p:sp>
        <p:nvSpPr>
          <p:cNvPr id="92" name="Google Shape;92;p19"/>
          <p:cNvSpPr/>
          <p:nvPr/>
        </p:nvSpPr>
        <p:spPr>
          <a:xfrm>
            <a:off x="287700" y="541975"/>
            <a:ext cx="6357300" cy="521400"/>
          </a:xfrm>
          <a:prstGeom prst="round2DiagRect">
            <a:avLst>
              <a:gd fmla="val 16667" name="adj1"/>
              <a:gd fmla="val 0" name="adj2"/>
            </a:avLst>
          </a:prstGeom>
          <a:solidFill>
            <a:schemeClr val="lt2"/>
          </a:solidFill>
          <a:ln cap="flat" cmpd="sng" w="28575">
            <a:solidFill>
              <a:srgbClr val="66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Let’s see what the bible says about why we should be a faithful friend.</a:t>
            </a:r>
            <a:endParaRPr/>
          </a:p>
        </p:txBody>
      </p:sp>
      <p:sp>
        <p:nvSpPr>
          <p:cNvPr id="93" name="Google Shape;93;p19"/>
          <p:cNvSpPr/>
          <p:nvPr/>
        </p:nvSpPr>
        <p:spPr>
          <a:xfrm>
            <a:off x="924175" y="1063375"/>
            <a:ext cx="7686000" cy="1164000"/>
          </a:xfrm>
          <a:prstGeom prst="horizontalScroll">
            <a:avLst>
              <a:gd fmla="val 12500" name="adj"/>
            </a:avLst>
          </a:prstGeom>
          <a:solidFill>
            <a:srgbClr val="FFF2CC"/>
          </a:solid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2000">
                <a:solidFill>
                  <a:schemeClr val="dk1"/>
                </a:solidFill>
              </a:rPr>
              <a:t>Do you not know that your body is a temple of the Holy Spirit within you…?     </a:t>
            </a:r>
            <a:r>
              <a:rPr i="1" lang="en" sz="1200">
                <a:solidFill>
                  <a:schemeClr val="dk1"/>
                </a:solidFill>
              </a:rPr>
              <a:t>1 Corinthians 6:19</a:t>
            </a:r>
            <a:endParaRPr/>
          </a:p>
        </p:txBody>
      </p:sp>
      <p:sp>
        <p:nvSpPr>
          <p:cNvPr id="94" name="Google Shape;94;p19"/>
          <p:cNvSpPr/>
          <p:nvPr/>
        </p:nvSpPr>
        <p:spPr>
          <a:xfrm>
            <a:off x="387750" y="2296175"/>
            <a:ext cx="8368500" cy="694500"/>
          </a:xfrm>
          <a:prstGeom prst="round2DiagRect">
            <a:avLst>
              <a:gd fmla="val 16667" name="adj1"/>
              <a:gd fmla="val 0" name="adj2"/>
            </a:avLst>
          </a:prstGeom>
          <a:solidFill>
            <a:schemeClr val="lt2"/>
          </a:solidFill>
          <a:ln cap="flat" cmpd="sng" w="28575">
            <a:solidFill>
              <a:srgbClr val="66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Therefore… when we are a </a:t>
            </a:r>
            <a:r>
              <a:rPr lang="en"/>
              <a:t>faithful</a:t>
            </a:r>
            <a:r>
              <a:rPr lang="en"/>
              <a:t> </a:t>
            </a:r>
            <a:r>
              <a:rPr lang="en"/>
              <a:t>friend</a:t>
            </a:r>
            <a:r>
              <a:rPr lang="en"/>
              <a:t> to another person,</a:t>
            </a:r>
            <a:endParaRPr/>
          </a:p>
          <a:p>
            <a:pPr indent="0" lvl="0" marL="0" rtl="0" algn="l">
              <a:spcBef>
                <a:spcPts val="0"/>
              </a:spcBef>
              <a:spcAft>
                <a:spcPts val="0"/>
              </a:spcAft>
              <a:buNone/>
            </a:pPr>
            <a:r>
              <a:rPr lang="en"/>
              <a:t>     we are being a faithful friend to God who dwells within each person.</a:t>
            </a:r>
            <a:endParaRPr/>
          </a:p>
          <a:p>
            <a:pPr indent="457200" lvl="0" marL="0" rtl="0" algn="l">
              <a:spcBef>
                <a:spcPts val="0"/>
              </a:spcBef>
              <a:spcAft>
                <a:spcPts val="0"/>
              </a:spcAft>
              <a:buNone/>
            </a:pPr>
            <a:r>
              <a:rPr lang="en"/>
              <a:t>Each person  is a living temple for God.</a:t>
            </a:r>
            <a:endParaRPr/>
          </a:p>
        </p:txBody>
      </p:sp>
      <p:sp>
        <p:nvSpPr>
          <p:cNvPr id="95" name="Google Shape;95;p19"/>
          <p:cNvSpPr/>
          <p:nvPr/>
        </p:nvSpPr>
        <p:spPr>
          <a:xfrm>
            <a:off x="924175" y="2990675"/>
            <a:ext cx="7686000" cy="1254300"/>
          </a:xfrm>
          <a:prstGeom prst="horizontalScroll">
            <a:avLst>
              <a:gd fmla="val 12500" name="adj"/>
            </a:avLst>
          </a:prstGeom>
          <a:solidFill>
            <a:srgbClr val="FFF2CC"/>
          </a:solid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2000">
                <a:solidFill>
                  <a:schemeClr val="dk1"/>
                </a:solidFill>
              </a:rPr>
              <a:t>Amen, I say to you, whatever you did for one of these least brothers of mine, you did for me.     </a:t>
            </a:r>
            <a:r>
              <a:rPr i="1" lang="en" sz="1200">
                <a:solidFill>
                  <a:schemeClr val="dk1"/>
                </a:solidFill>
              </a:rPr>
              <a:t>Matthew 25:40</a:t>
            </a:r>
            <a:endParaRPr/>
          </a:p>
        </p:txBody>
      </p:sp>
      <p:sp>
        <p:nvSpPr>
          <p:cNvPr id="96" name="Google Shape;96;p19"/>
          <p:cNvSpPr/>
          <p:nvPr/>
        </p:nvSpPr>
        <p:spPr>
          <a:xfrm>
            <a:off x="387750" y="4321300"/>
            <a:ext cx="8368500" cy="621900"/>
          </a:xfrm>
          <a:prstGeom prst="round2DiagRect">
            <a:avLst>
              <a:gd fmla="val 16667" name="adj1"/>
              <a:gd fmla="val 0" name="adj2"/>
            </a:avLst>
          </a:prstGeom>
          <a:solidFill>
            <a:schemeClr val="lt2"/>
          </a:solidFill>
          <a:ln cap="flat" cmpd="sng" w="28575">
            <a:solidFill>
              <a:srgbClr val="66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Therefore… when we care for another by being a faithful friend,</a:t>
            </a:r>
            <a:endParaRPr/>
          </a:p>
          <a:p>
            <a:pPr indent="0" lvl="0" marL="0" rtl="0" algn="l">
              <a:spcBef>
                <a:spcPts val="0"/>
              </a:spcBef>
              <a:spcAft>
                <a:spcPts val="0"/>
              </a:spcAft>
              <a:buNone/>
            </a:pPr>
            <a:r>
              <a:rPr lang="en"/>
              <a:t>     we are caring for Jesus and being a faithful friend to him.</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3"/>
                                        </p:tgtEl>
                                        <p:attrNameLst>
                                          <p:attrName>style.visibility</p:attrName>
                                        </p:attrNameLst>
                                      </p:cBhvr>
                                      <p:to>
                                        <p:strVal val="visible"/>
                                      </p:to>
                                    </p:set>
                                    <p:animEffect filter="fade" transition="in">
                                      <p:cBhvr>
                                        <p:cTn dur="1000"/>
                                        <p:tgtEl>
                                          <p:spTgt spid="9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
                                        </p:tgtEl>
                                        <p:attrNameLst>
                                          <p:attrName>style.visibility</p:attrName>
                                        </p:attrNameLst>
                                      </p:cBhvr>
                                      <p:to>
                                        <p:strVal val="visible"/>
                                      </p:to>
                                    </p:set>
                                    <p:animEffect filter="fade" transition="in">
                                      <p:cBhvr>
                                        <p:cTn dur="1000"/>
                                        <p:tgtEl>
                                          <p:spTgt spid="9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gtEl>
                                        <p:attrNameLst>
                                          <p:attrName>style.visibility</p:attrName>
                                        </p:attrNameLst>
                                      </p:cBhvr>
                                      <p:to>
                                        <p:strVal val="visible"/>
                                      </p:to>
                                    </p:set>
                                    <p:animEffect filter="fade" transition="in">
                                      <p:cBhvr>
                                        <p:cTn dur="1000"/>
                                        <p:tgtEl>
                                          <p:spTgt spid="9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1000"/>
                                        <p:tgtEl>
                                          <p:spTgt spid="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0" name="Shape 100"/>
        <p:cNvGrpSpPr/>
        <p:nvPr/>
      </p:nvGrpSpPr>
      <p:grpSpPr>
        <a:xfrm>
          <a:off x="0" y="0"/>
          <a:ext cx="0" cy="0"/>
          <a:chOff x="0" y="0"/>
          <a:chExt cx="0" cy="0"/>
        </a:xfrm>
      </p:grpSpPr>
      <p:sp>
        <p:nvSpPr>
          <p:cNvPr id="101" name="Google Shape;101;p20"/>
          <p:cNvSpPr/>
          <p:nvPr/>
        </p:nvSpPr>
        <p:spPr>
          <a:xfrm>
            <a:off x="437550" y="1764900"/>
            <a:ext cx="8268900" cy="2070900"/>
          </a:xfrm>
          <a:prstGeom prst="rect">
            <a:avLst/>
          </a:prstGeom>
          <a:solidFill>
            <a:srgbClr val="FFF2CC"/>
          </a:solid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800">
                <a:solidFill>
                  <a:srgbClr val="0000FF"/>
                </a:solidFill>
              </a:rPr>
              <a:t>Go to a movie with a high school junior who asked you</a:t>
            </a:r>
            <a:endParaRPr sz="1800">
              <a:solidFill>
                <a:srgbClr val="0000FF"/>
              </a:solidFill>
              <a:highlight>
                <a:srgbClr val="000000"/>
              </a:highlight>
            </a:endParaRPr>
          </a:p>
        </p:txBody>
      </p:sp>
      <p:sp>
        <p:nvSpPr>
          <p:cNvPr id="102" name="Google Shape;102;p20"/>
          <p:cNvSpPr/>
          <p:nvPr/>
        </p:nvSpPr>
        <p:spPr>
          <a:xfrm>
            <a:off x="437550" y="1764900"/>
            <a:ext cx="8268900" cy="2070900"/>
          </a:xfrm>
          <a:prstGeom prst="rect">
            <a:avLst/>
          </a:prstGeom>
          <a:solidFill>
            <a:srgbClr val="FFF2CC"/>
          </a:solid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800">
                <a:solidFill>
                  <a:srgbClr val="274E13"/>
                </a:solidFill>
              </a:rPr>
              <a:t>Give up your childhood blanket when you go to sleepovers with your friends</a:t>
            </a:r>
            <a:endParaRPr sz="1800">
              <a:solidFill>
                <a:srgbClr val="274E13"/>
              </a:solidFill>
            </a:endParaRPr>
          </a:p>
        </p:txBody>
      </p:sp>
      <p:sp>
        <p:nvSpPr>
          <p:cNvPr id="103" name="Google Shape;103;p20"/>
          <p:cNvSpPr/>
          <p:nvPr/>
        </p:nvSpPr>
        <p:spPr>
          <a:xfrm>
            <a:off x="437550" y="1764900"/>
            <a:ext cx="8268900" cy="2070900"/>
          </a:xfrm>
          <a:prstGeom prst="rect">
            <a:avLst/>
          </a:prstGeom>
          <a:solidFill>
            <a:srgbClr val="FFF2CC"/>
          </a:solid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800">
                <a:solidFill>
                  <a:srgbClr val="FF00FF"/>
                </a:solidFill>
              </a:rPr>
              <a:t>Drive past </a:t>
            </a:r>
            <a:r>
              <a:rPr lang="en" sz="1800">
                <a:solidFill>
                  <a:srgbClr val="FF00FF"/>
                </a:solidFill>
              </a:rPr>
              <a:t>McDonald's</a:t>
            </a:r>
            <a:r>
              <a:rPr lang="en" sz="1800">
                <a:solidFill>
                  <a:srgbClr val="FF00FF"/>
                </a:solidFill>
              </a:rPr>
              <a:t> and choose healthier food instead</a:t>
            </a:r>
            <a:endParaRPr sz="1800">
              <a:solidFill>
                <a:srgbClr val="FF00FF"/>
              </a:solidFill>
            </a:endParaRPr>
          </a:p>
        </p:txBody>
      </p:sp>
      <p:sp>
        <p:nvSpPr>
          <p:cNvPr id="104" name="Google Shape;104;p20"/>
          <p:cNvSpPr/>
          <p:nvPr/>
        </p:nvSpPr>
        <p:spPr>
          <a:xfrm>
            <a:off x="437550" y="1764900"/>
            <a:ext cx="8268900" cy="2070900"/>
          </a:xfrm>
          <a:prstGeom prst="rect">
            <a:avLst/>
          </a:prstGeom>
          <a:solidFill>
            <a:srgbClr val="FFF2CC"/>
          </a:solid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 sz="1900">
                <a:solidFill>
                  <a:srgbClr val="93C47D"/>
                </a:solidFill>
              </a:rPr>
              <a:t>Wear deodorant</a:t>
            </a:r>
            <a:endParaRPr b="1" sz="1900">
              <a:solidFill>
                <a:srgbClr val="93C47D"/>
              </a:solidFill>
            </a:endParaRPr>
          </a:p>
        </p:txBody>
      </p:sp>
      <p:sp>
        <p:nvSpPr>
          <p:cNvPr id="105" name="Google Shape;105;p20"/>
          <p:cNvSpPr/>
          <p:nvPr/>
        </p:nvSpPr>
        <p:spPr>
          <a:xfrm>
            <a:off x="437550" y="1764900"/>
            <a:ext cx="8268900" cy="2070900"/>
          </a:xfrm>
          <a:prstGeom prst="rect">
            <a:avLst/>
          </a:prstGeom>
          <a:solidFill>
            <a:srgbClr val="FFF2CC"/>
          </a:solid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900">
                <a:solidFill>
                  <a:srgbClr val="0000FF"/>
                </a:solidFill>
              </a:rPr>
              <a:t>Not share photos or meet alone</a:t>
            </a:r>
            <a:endParaRPr sz="1900">
              <a:solidFill>
                <a:srgbClr val="0000FF"/>
              </a:solidFill>
            </a:endParaRPr>
          </a:p>
          <a:p>
            <a:pPr indent="0" lvl="0" marL="0" rtl="0" algn="ctr">
              <a:lnSpc>
                <a:spcPct val="115000"/>
              </a:lnSpc>
              <a:spcBef>
                <a:spcPts val="0"/>
              </a:spcBef>
              <a:spcAft>
                <a:spcPts val="0"/>
              </a:spcAft>
              <a:buNone/>
            </a:pPr>
            <a:r>
              <a:rPr lang="en" sz="1900">
                <a:solidFill>
                  <a:srgbClr val="0000FF"/>
                </a:solidFill>
              </a:rPr>
              <a:t>with someone online who you haven’t met in person</a:t>
            </a:r>
            <a:endParaRPr sz="1900">
              <a:solidFill>
                <a:srgbClr val="0000FF"/>
              </a:solidFill>
            </a:endParaRPr>
          </a:p>
        </p:txBody>
      </p:sp>
      <p:sp>
        <p:nvSpPr>
          <p:cNvPr id="106" name="Google Shape;106;p20"/>
          <p:cNvSpPr/>
          <p:nvPr/>
        </p:nvSpPr>
        <p:spPr>
          <a:xfrm>
            <a:off x="437550" y="1764900"/>
            <a:ext cx="8268900" cy="2070900"/>
          </a:xfrm>
          <a:prstGeom prst="rect">
            <a:avLst/>
          </a:prstGeom>
          <a:solidFill>
            <a:srgbClr val="FFF2CC"/>
          </a:solid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800">
                <a:solidFill>
                  <a:srgbClr val="0000FF"/>
                </a:solidFill>
              </a:rPr>
              <a:t>Look at pornography</a:t>
            </a:r>
            <a:endParaRPr sz="1800">
              <a:solidFill>
                <a:srgbClr val="0000FF"/>
              </a:solidFill>
            </a:endParaRPr>
          </a:p>
        </p:txBody>
      </p:sp>
      <p:sp>
        <p:nvSpPr>
          <p:cNvPr id="107" name="Google Shape;107;p20"/>
          <p:cNvSpPr/>
          <p:nvPr/>
        </p:nvSpPr>
        <p:spPr>
          <a:xfrm>
            <a:off x="437550" y="1764900"/>
            <a:ext cx="8268900" cy="2070900"/>
          </a:xfrm>
          <a:prstGeom prst="rect">
            <a:avLst/>
          </a:prstGeom>
          <a:solidFill>
            <a:srgbClr val="FFF2CC"/>
          </a:solid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800">
                <a:solidFill>
                  <a:srgbClr val="0000FF"/>
                </a:solidFill>
              </a:rPr>
              <a:t>Warns you not to tell anyone about something you know is wrong</a:t>
            </a:r>
            <a:endParaRPr sz="1800">
              <a:solidFill>
                <a:srgbClr val="0000FF"/>
              </a:solidFill>
            </a:endParaRPr>
          </a:p>
          <a:p>
            <a:pPr indent="0" lvl="0" marL="0" rtl="0" algn="ctr">
              <a:lnSpc>
                <a:spcPct val="115000"/>
              </a:lnSpc>
              <a:spcBef>
                <a:spcPts val="0"/>
              </a:spcBef>
              <a:spcAft>
                <a:spcPts val="0"/>
              </a:spcAft>
              <a:buNone/>
            </a:pPr>
            <a:r>
              <a:rPr lang="en" sz="1800">
                <a:solidFill>
                  <a:srgbClr val="0000FF"/>
                </a:solidFill>
              </a:rPr>
              <a:t>or that makes you feel uncomfortable</a:t>
            </a:r>
            <a:endParaRPr sz="1800">
              <a:solidFill>
                <a:schemeClr val="dk1"/>
              </a:solidFill>
            </a:endParaRPr>
          </a:p>
        </p:txBody>
      </p:sp>
      <p:sp>
        <p:nvSpPr>
          <p:cNvPr id="108" name="Google Shape;108;p20"/>
          <p:cNvSpPr/>
          <p:nvPr/>
        </p:nvSpPr>
        <p:spPr>
          <a:xfrm>
            <a:off x="437550" y="1764900"/>
            <a:ext cx="8268900" cy="2070900"/>
          </a:xfrm>
          <a:prstGeom prst="rect">
            <a:avLst/>
          </a:prstGeom>
          <a:solidFill>
            <a:srgbClr val="FFF2CC"/>
          </a:solid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lang="en" sz="1800">
                <a:solidFill>
                  <a:srgbClr val="FF00FF"/>
                </a:solidFill>
              </a:rPr>
              <a:t>Go to a party without adults present</a:t>
            </a:r>
            <a:endParaRPr sz="1800">
              <a:solidFill>
                <a:srgbClr val="FF00FF"/>
              </a:solidFill>
            </a:endParaRPr>
          </a:p>
        </p:txBody>
      </p:sp>
      <p:sp>
        <p:nvSpPr>
          <p:cNvPr id="109" name="Google Shape;109;p20"/>
          <p:cNvSpPr/>
          <p:nvPr/>
        </p:nvSpPr>
        <p:spPr>
          <a:xfrm>
            <a:off x="437550" y="1764900"/>
            <a:ext cx="8268900" cy="2070900"/>
          </a:xfrm>
          <a:prstGeom prst="rect">
            <a:avLst/>
          </a:prstGeom>
          <a:solidFill>
            <a:srgbClr val="FFF2CC"/>
          </a:solid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800">
                <a:solidFill>
                  <a:srgbClr val="990000"/>
                </a:solidFill>
              </a:rPr>
              <a:t>Let your younger sibling tag along to the playground with you</a:t>
            </a:r>
            <a:endParaRPr sz="1800">
              <a:solidFill>
                <a:srgbClr val="990000"/>
              </a:solidFill>
            </a:endParaRPr>
          </a:p>
        </p:txBody>
      </p:sp>
      <p:sp>
        <p:nvSpPr>
          <p:cNvPr id="110" name="Google Shape;110;p20"/>
          <p:cNvSpPr/>
          <p:nvPr/>
        </p:nvSpPr>
        <p:spPr>
          <a:xfrm>
            <a:off x="437550" y="1764900"/>
            <a:ext cx="8268900" cy="2070900"/>
          </a:xfrm>
          <a:prstGeom prst="rect">
            <a:avLst/>
          </a:prstGeom>
          <a:solidFill>
            <a:srgbClr val="FFF2CC"/>
          </a:solid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800">
                <a:solidFill>
                  <a:srgbClr val="45818E"/>
                </a:solidFill>
              </a:rPr>
              <a:t>Try some beer with your peers</a:t>
            </a:r>
            <a:endParaRPr sz="1800">
              <a:solidFill>
                <a:srgbClr val="45818E"/>
              </a:solidFill>
            </a:endParaRPr>
          </a:p>
        </p:txBody>
      </p:sp>
      <p:sp>
        <p:nvSpPr>
          <p:cNvPr id="111" name="Google Shape;111;p20"/>
          <p:cNvSpPr/>
          <p:nvPr/>
        </p:nvSpPr>
        <p:spPr>
          <a:xfrm>
            <a:off x="437550" y="1764900"/>
            <a:ext cx="8268900" cy="2070900"/>
          </a:xfrm>
          <a:prstGeom prst="rect">
            <a:avLst/>
          </a:prstGeom>
          <a:solidFill>
            <a:srgbClr val="FFF2CC"/>
          </a:solid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800">
                <a:solidFill>
                  <a:srgbClr val="741B47"/>
                </a:solidFill>
              </a:rPr>
              <a:t>Treat your catechist with kindness and respect</a:t>
            </a:r>
            <a:endParaRPr sz="1800">
              <a:solidFill>
                <a:srgbClr val="741B47"/>
              </a:solidFill>
            </a:endParaRPr>
          </a:p>
        </p:txBody>
      </p:sp>
      <p:sp>
        <p:nvSpPr>
          <p:cNvPr id="112" name="Google Shape;112;p20"/>
          <p:cNvSpPr/>
          <p:nvPr/>
        </p:nvSpPr>
        <p:spPr>
          <a:xfrm>
            <a:off x="437550" y="1764900"/>
            <a:ext cx="8268900" cy="2070900"/>
          </a:xfrm>
          <a:prstGeom prst="rect">
            <a:avLst/>
          </a:prstGeom>
          <a:solidFill>
            <a:srgbClr val="FFF2CC"/>
          </a:solid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800">
                <a:solidFill>
                  <a:srgbClr val="38761D"/>
                </a:solidFill>
              </a:rPr>
              <a:t>Study for the test coming up tomorrow</a:t>
            </a:r>
            <a:endParaRPr sz="1800">
              <a:solidFill>
                <a:srgbClr val="38761D"/>
              </a:solidFill>
            </a:endParaRPr>
          </a:p>
        </p:txBody>
      </p:sp>
      <p:sp>
        <p:nvSpPr>
          <p:cNvPr id="113" name="Google Shape;113;p20"/>
          <p:cNvSpPr/>
          <p:nvPr/>
        </p:nvSpPr>
        <p:spPr>
          <a:xfrm>
            <a:off x="437550" y="1764900"/>
            <a:ext cx="8268900" cy="2070900"/>
          </a:xfrm>
          <a:prstGeom prst="rect">
            <a:avLst/>
          </a:prstGeom>
          <a:solidFill>
            <a:srgbClr val="FFF2CC"/>
          </a:solid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800">
                <a:solidFill>
                  <a:srgbClr val="A64D79"/>
                </a:solidFill>
              </a:rPr>
              <a:t>Attend the parish youth night activity</a:t>
            </a:r>
            <a:endParaRPr sz="1800">
              <a:solidFill>
                <a:srgbClr val="A64D79"/>
              </a:solidFill>
            </a:endParaRPr>
          </a:p>
        </p:txBody>
      </p:sp>
      <p:sp>
        <p:nvSpPr>
          <p:cNvPr id="114" name="Google Shape;114;p20"/>
          <p:cNvSpPr/>
          <p:nvPr/>
        </p:nvSpPr>
        <p:spPr>
          <a:xfrm>
            <a:off x="437550" y="1764900"/>
            <a:ext cx="8268900" cy="2070900"/>
          </a:xfrm>
          <a:prstGeom prst="rect">
            <a:avLst/>
          </a:prstGeom>
          <a:solidFill>
            <a:srgbClr val="FFF2CC"/>
          </a:solid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800">
                <a:solidFill>
                  <a:srgbClr val="0000FF"/>
                </a:solidFill>
              </a:rPr>
              <a:t>“Get physical” (more than a simple hug or kiss) with your boyfriend/girlfriend</a:t>
            </a:r>
            <a:endParaRPr sz="1800">
              <a:solidFill>
                <a:srgbClr val="0000FF"/>
              </a:solidFill>
            </a:endParaRPr>
          </a:p>
        </p:txBody>
      </p:sp>
      <p:sp>
        <p:nvSpPr>
          <p:cNvPr id="115" name="Google Shape;115;p20"/>
          <p:cNvSpPr/>
          <p:nvPr/>
        </p:nvSpPr>
        <p:spPr>
          <a:xfrm>
            <a:off x="437550" y="1764900"/>
            <a:ext cx="8268900" cy="2070900"/>
          </a:xfrm>
          <a:prstGeom prst="rect">
            <a:avLst/>
          </a:prstGeom>
          <a:solidFill>
            <a:srgbClr val="FFF2CC"/>
          </a:solid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800">
                <a:solidFill>
                  <a:srgbClr val="38761D"/>
                </a:solidFill>
                <a:highlight>
                  <a:srgbClr val="000000"/>
                </a:highlight>
              </a:rPr>
              <a:t>Cheer</a:t>
            </a:r>
            <a:r>
              <a:rPr lang="en" sz="1800">
                <a:solidFill>
                  <a:schemeClr val="dk1"/>
                </a:solidFill>
                <a:highlight>
                  <a:srgbClr val="000000"/>
                </a:highlight>
              </a:rPr>
              <a:t> </a:t>
            </a:r>
            <a:r>
              <a:rPr lang="en" sz="1800">
                <a:solidFill>
                  <a:srgbClr val="FFFF00"/>
                </a:solidFill>
                <a:highlight>
                  <a:srgbClr val="000000"/>
                </a:highlight>
              </a:rPr>
              <a:t>for the</a:t>
            </a:r>
            <a:r>
              <a:rPr lang="en" sz="1800">
                <a:solidFill>
                  <a:schemeClr val="dk1"/>
                </a:solidFill>
                <a:highlight>
                  <a:srgbClr val="000000"/>
                </a:highlight>
              </a:rPr>
              <a:t> </a:t>
            </a:r>
            <a:r>
              <a:rPr lang="en" sz="1800">
                <a:solidFill>
                  <a:srgbClr val="38761D"/>
                </a:solidFill>
                <a:highlight>
                  <a:srgbClr val="000000"/>
                </a:highlight>
              </a:rPr>
              <a:t>Green Bay</a:t>
            </a:r>
            <a:r>
              <a:rPr lang="en" sz="1800">
                <a:solidFill>
                  <a:schemeClr val="dk1"/>
                </a:solidFill>
                <a:highlight>
                  <a:srgbClr val="000000"/>
                </a:highlight>
              </a:rPr>
              <a:t> </a:t>
            </a:r>
            <a:r>
              <a:rPr lang="en" sz="1800">
                <a:solidFill>
                  <a:srgbClr val="FFFF00"/>
                </a:solidFill>
                <a:highlight>
                  <a:srgbClr val="000000"/>
                </a:highlight>
              </a:rPr>
              <a:t>Packers</a:t>
            </a:r>
            <a:endParaRPr sz="1800">
              <a:solidFill>
                <a:srgbClr val="FFFF00"/>
              </a:solidFill>
              <a:highlight>
                <a:srgbClr val="000000"/>
              </a:highlight>
            </a:endParaRPr>
          </a:p>
        </p:txBody>
      </p:sp>
      <p:sp>
        <p:nvSpPr>
          <p:cNvPr id="116" name="Google Shape;116;p20"/>
          <p:cNvSpPr/>
          <p:nvPr/>
        </p:nvSpPr>
        <p:spPr>
          <a:xfrm>
            <a:off x="437550" y="1764900"/>
            <a:ext cx="8268900" cy="2070900"/>
          </a:xfrm>
          <a:prstGeom prst="rect">
            <a:avLst/>
          </a:prstGeom>
          <a:solidFill>
            <a:srgbClr val="FFF2CC"/>
          </a:solid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800">
                <a:solidFill>
                  <a:srgbClr val="351C75"/>
                </a:solidFill>
              </a:rPr>
              <a:t>Use social media to smear a peer who turned another friend against you</a:t>
            </a:r>
            <a:endParaRPr sz="1800">
              <a:solidFill>
                <a:srgbClr val="351C75"/>
              </a:solidFill>
              <a:highlight>
                <a:srgbClr val="000000"/>
              </a:highlight>
            </a:endParaRPr>
          </a:p>
        </p:txBody>
      </p:sp>
      <p:sp>
        <p:nvSpPr>
          <p:cNvPr id="117" name="Google Shape;117;p20"/>
          <p:cNvSpPr/>
          <p:nvPr/>
        </p:nvSpPr>
        <p:spPr>
          <a:xfrm>
            <a:off x="437550" y="1764900"/>
            <a:ext cx="8268900" cy="2070900"/>
          </a:xfrm>
          <a:prstGeom prst="rect">
            <a:avLst/>
          </a:prstGeom>
          <a:solidFill>
            <a:srgbClr val="FFF2CC"/>
          </a:solid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800">
                <a:solidFill>
                  <a:srgbClr val="0000FF"/>
                </a:solidFill>
              </a:rPr>
              <a:t>Tell a teacher that you trust about your uncle who made you feel</a:t>
            </a:r>
            <a:endParaRPr sz="1800">
              <a:solidFill>
                <a:srgbClr val="0000FF"/>
              </a:solidFill>
            </a:endParaRPr>
          </a:p>
          <a:p>
            <a:pPr indent="0" lvl="0" marL="0" rtl="0" algn="ctr">
              <a:lnSpc>
                <a:spcPct val="115000"/>
              </a:lnSpc>
              <a:spcBef>
                <a:spcPts val="0"/>
              </a:spcBef>
              <a:spcAft>
                <a:spcPts val="0"/>
              </a:spcAft>
              <a:buNone/>
            </a:pPr>
            <a:r>
              <a:rPr lang="en" sz="1800">
                <a:solidFill>
                  <a:srgbClr val="0000FF"/>
                </a:solidFill>
              </a:rPr>
              <a:t>really uncomfortable by hugging you really close</a:t>
            </a:r>
            <a:endParaRPr sz="1800">
              <a:solidFill>
                <a:srgbClr val="0000FF"/>
              </a:solidFill>
            </a:endParaRPr>
          </a:p>
          <a:p>
            <a:pPr indent="0" lvl="0" marL="0" rtl="0" algn="ctr">
              <a:lnSpc>
                <a:spcPct val="115000"/>
              </a:lnSpc>
              <a:spcBef>
                <a:spcPts val="0"/>
              </a:spcBef>
              <a:spcAft>
                <a:spcPts val="0"/>
              </a:spcAft>
              <a:buNone/>
            </a:pPr>
            <a:r>
              <a:rPr lang="en" sz="1800">
                <a:solidFill>
                  <a:srgbClr val="0000FF"/>
                </a:solidFill>
              </a:rPr>
              <a:t>(or touching you in any way that made you feel uncomfortable</a:t>
            </a:r>
            <a:endParaRPr sz="1800">
              <a:solidFill>
                <a:srgbClr val="0000FF"/>
              </a:solidFill>
            </a:endParaRPr>
          </a:p>
          <a:p>
            <a:pPr indent="0" lvl="0" marL="0" rtl="0" algn="ctr">
              <a:lnSpc>
                <a:spcPct val="115000"/>
              </a:lnSpc>
              <a:spcBef>
                <a:spcPts val="0"/>
              </a:spcBef>
              <a:spcAft>
                <a:spcPts val="0"/>
              </a:spcAft>
              <a:buNone/>
            </a:pPr>
            <a:r>
              <a:rPr lang="en" sz="1800">
                <a:solidFill>
                  <a:srgbClr val="0000FF"/>
                </a:solidFill>
              </a:rPr>
              <a:t>or on a part of your body that is normally covered by a swimsuit)</a:t>
            </a:r>
            <a:endParaRPr sz="1800">
              <a:solidFill>
                <a:srgbClr val="0000FF"/>
              </a:solidFill>
              <a:highlight>
                <a:srgbClr val="000000"/>
              </a:highlight>
            </a:endParaRPr>
          </a:p>
        </p:txBody>
      </p:sp>
      <p:sp>
        <p:nvSpPr>
          <p:cNvPr id="118" name="Google Shape;118;p20"/>
          <p:cNvSpPr/>
          <p:nvPr/>
        </p:nvSpPr>
        <p:spPr>
          <a:xfrm>
            <a:off x="437550" y="1764900"/>
            <a:ext cx="8268900" cy="2070900"/>
          </a:xfrm>
          <a:prstGeom prst="rect">
            <a:avLst/>
          </a:prstGeom>
          <a:solidFill>
            <a:srgbClr val="FFF2CC"/>
          </a:solid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800">
                <a:solidFill>
                  <a:srgbClr val="6AA84F"/>
                </a:solidFill>
              </a:rPr>
              <a:t>Join your friends for a game of softball at the park</a:t>
            </a:r>
            <a:endParaRPr sz="1800">
              <a:solidFill>
                <a:srgbClr val="6AA84F"/>
              </a:solidFill>
              <a:highlight>
                <a:srgbClr val="000000"/>
              </a:highlight>
            </a:endParaRPr>
          </a:p>
        </p:txBody>
      </p:sp>
      <p:sp>
        <p:nvSpPr>
          <p:cNvPr id="119" name="Google Shape;119;p20"/>
          <p:cNvSpPr/>
          <p:nvPr/>
        </p:nvSpPr>
        <p:spPr>
          <a:xfrm>
            <a:off x="437550" y="1764900"/>
            <a:ext cx="8268900" cy="2070900"/>
          </a:xfrm>
          <a:prstGeom prst="rect">
            <a:avLst/>
          </a:prstGeom>
          <a:solidFill>
            <a:srgbClr val="FFF2CC"/>
          </a:solid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800">
                <a:solidFill>
                  <a:srgbClr val="990000"/>
                </a:solidFill>
              </a:rPr>
              <a:t>Eat a whole bag of licorice</a:t>
            </a:r>
            <a:endParaRPr sz="1800">
              <a:solidFill>
                <a:srgbClr val="990000"/>
              </a:solidFill>
              <a:highlight>
                <a:srgbClr val="000000"/>
              </a:highlight>
            </a:endParaRPr>
          </a:p>
        </p:txBody>
      </p:sp>
      <p:sp>
        <p:nvSpPr>
          <p:cNvPr id="120" name="Google Shape;120;p20"/>
          <p:cNvSpPr/>
          <p:nvPr/>
        </p:nvSpPr>
        <p:spPr>
          <a:xfrm>
            <a:off x="437550" y="1764900"/>
            <a:ext cx="8268900" cy="2070900"/>
          </a:xfrm>
          <a:prstGeom prst="rect">
            <a:avLst/>
          </a:prstGeom>
          <a:solidFill>
            <a:srgbClr val="FFF2CC"/>
          </a:solid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800">
                <a:solidFill>
                  <a:srgbClr val="FF00FF"/>
                </a:solidFill>
              </a:rPr>
              <a:t>Attend local pro-life rally</a:t>
            </a:r>
            <a:endParaRPr sz="1800">
              <a:solidFill>
                <a:srgbClr val="FF00FF"/>
              </a:solidFill>
              <a:highlight>
                <a:srgbClr val="000000"/>
              </a:highlight>
            </a:endParaRPr>
          </a:p>
        </p:txBody>
      </p:sp>
      <p:sp>
        <p:nvSpPr>
          <p:cNvPr id="121" name="Google Shape;121;p20"/>
          <p:cNvSpPr/>
          <p:nvPr/>
        </p:nvSpPr>
        <p:spPr>
          <a:xfrm>
            <a:off x="437550" y="1764900"/>
            <a:ext cx="8268900" cy="2070900"/>
          </a:xfrm>
          <a:prstGeom prst="rect">
            <a:avLst/>
          </a:prstGeom>
          <a:solidFill>
            <a:srgbClr val="FFF2CC"/>
          </a:solid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1800">
                <a:solidFill>
                  <a:srgbClr val="CC4125"/>
                </a:solidFill>
              </a:rPr>
              <a:t>Tell the school principal about some bullying you saw on school grounds</a:t>
            </a:r>
            <a:endParaRPr sz="1800">
              <a:solidFill>
                <a:srgbClr val="CC4125"/>
              </a:solidFill>
              <a:highlight>
                <a:srgbClr val="000000"/>
              </a:highlight>
            </a:endParaRPr>
          </a:p>
        </p:txBody>
      </p:sp>
      <p:sp>
        <p:nvSpPr>
          <p:cNvPr id="122" name="Google Shape;122;p20"/>
          <p:cNvSpPr/>
          <p:nvPr/>
        </p:nvSpPr>
        <p:spPr>
          <a:xfrm>
            <a:off x="341500" y="558525"/>
            <a:ext cx="8268900" cy="948000"/>
          </a:xfrm>
          <a:prstGeom prst="rect">
            <a:avLst/>
          </a:prstGeom>
          <a:solidFill>
            <a:srgbClr val="FFE599"/>
          </a:solidFill>
          <a:ln cap="flat" cmpd="sng" w="9525">
            <a:solidFill>
              <a:srgbClr val="FFE59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ctr">
              <a:spcBef>
                <a:spcPts val="0"/>
              </a:spcBef>
              <a:spcAft>
                <a:spcPts val="0"/>
              </a:spcAft>
              <a:buNone/>
            </a:pPr>
            <a:r>
              <a:rPr b="1" lang="en"/>
              <a:t>I</a:t>
            </a:r>
            <a:r>
              <a:rPr b="1" lang="en"/>
              <a:t>s a person a faithful or an unfaithful friend to you if he/she pressures you to...</a:t>
            </a:r>
            <a:endParaRPr b="1"/>
          </a:p>
        </p:txBody>
      </p:sp>
      <p:sp>
        <p:nvSpPr>
          <p:cNvPr id="123" name="Google Shape;123;p20"/>
          <p:cNvSpPr/>
          <p:nvPr/>
        </p:nvSpPr>
        <p:spPr>
          <a:xfrm>
            <a:off x="387750" y="628548"/>
            <a:ext cx="8191651" cy="420172"/>
          </a:xfrm>
          <a:prstGeom prst="rect">
            <a:avLst/>
          </a:prstGeom>
        </p:spPr>
        <p:txBody>
          <a:bodyPr>
            <a:prstTxWarp prst="textPlain"/>
          </a:bodyPr>
          <a:lstStyle/>
          <a:p>
            <a:pPr lvl="0" algn="ctr"/>
            <a:r>
              <a:rPr b="0" i="0">
                <a:ln cap="flat" cmpd="sng" w="28575">
                  <a:solidFill>
                    <a:srgbClr val="FF0000"/>
                  </a:solidFill>
                  <a:prstDash val="solid"/>
                  <a:round/>
                  <a:headEnd len="sm" w="sm" type="none"/>
                  <a:tailEnd len="sm" w="sm" type="none"/>
                </a:ln>
                <a:solidFill>
                  <a:srgbClr val="660000"/>
                </a:solidFill>
                <a:latin typeface="Arial"/>
              </a:rPr>
              <a:t>FAITHFUL?? or UNFAITHFUL??</a:t>
            </a:r>
          </a:p>
        </p:txBody>
      </p:sp>
      <p:sp>
        <p:nvSpPr>
          <p:cNvPr id="124" name="Google Shape;124;p20"/>
          <p:cNvSpPr/>
          <p:nvPr/>
        </p:nvSpPr>
        <p:spPr>
          <a:xfrm>
            <a:off x="6706425" y="3064375"/>
            <a:ext cx="2056500" cy="1806900"/>
          </a:xfrm>
          <a:prstGeom prst="star5">
            <a:avLst>
              <a:gd fmla="val 19098" name="adj"/>
              <a:gd fmla="val 105146" name="hf"/>
              <a:gd fmla="val 110557" name="vf"/>
            </a:avLst>
          </a:prstGeom>
          <a:solidFill>
            <a:srgbClr val="FFFF00"/>
          </a:solidFill>
          <a:ln cap="flat" cmpd="sng" w="9525">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600"/>
              <a:t>Nice job!!</a:t>
            </a:r>
            <a:endParaRPr b="1" sz="1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gtEl>
                                        <p:attrNameLst>
                                          <p:attrName>style.visibility</p:attrName>
                                        </p:attrNameLst>
                                      </p:cBhvr>
                                      <p:to>
                                        <p:strVal val="visible"/>
                                      </p:to>
                                    </p:set>
                                    <p:animEffect filter="fade" transition="in">
                                      <p:cBhvr>
                                        <p:cTn dur="200"/>
                                        <p:tgtEl>
                                          <p:spTgt spid="1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
                                        <p:tgtEl>
                                          <p:spTgt spid="103"/>
                                        </p:tgtEl>
                                      </p:cBhvr>
                                    </p:animEffect>
                                    <p:set>
                                      <p:cBhvr>
                                        <p:cTn dur="1" fill="hold">
                                          <p:stCondLst>
                                            <p:cond delay="100"/>
                                          </p:stCondLst>
                                        </p:cTn>
                                        <p:tgtEl>
                                          <p:spTgt spid="103"/>
                                        </p:tgtEl>
                                        <p:attrNameLst>
                                          <p:attrName>style.visibility</p:attrName>
                                        </p:attrNameLst>
                                      </p:cBhvr>
                                      <p:to>
                                        <p:strVal val="hidden"/>
                                      </p:to>
                                    </p:set>
                                  </p:childTnLst>
                                </p:cTn>
                              </p:par>
                            </p:childTnLst>
                          </p:cTn>
                        </p:par>
                        <p:par>
                          <p:cTn fill="hold">
                            <p:stCondLst>
                              <p:cond delay="100"/>
                            </p:stCondLst>
                            <p:childTnLst>
                              <p:par>
                                <p:cTn fill="hold" nodeType="afterEffect" presetClass="entr" presetID="10" presetSubtype="0">
                                  <p:stCondLst>
                                    <p:cond delay="0"/>
                                  </p:stCondLst>
                                  <p:childTnLst>
                                    <p:set>
                                      <p:cBhvr>
                                        <p:cTn dur="1" fill="hold">
                                          <p:stCondLst>
                                            <p:cond delay="0"/>
                                          </p:stCondLst>
                                        </p:cTn>
                                        <p:tgtEl>
                                          <p:spTgt spid="104"/>
                                        </p:tgtEl>
                                        <p:attrNameLst>
                                          <p:attrName>style.visibility</p:attrName>
                                        </p:attrNameLst>
                                      </p:cBhvr>
                                      <p:to>
                                        <p:strVal val="visible"/>
                                      </p:to>
                                    </p:set>
                                    <p:animEffect filter="fade" transition="in">
                                      <p:cBhvr>
                                        <p:cTn dur="1"/>
                                        <p:tgtEl>
                                          <p:spTgt spid="10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
                                        <p:tgtEl>
                                          <p:spTgt spid="104"/>
                                        </p:tgtEl>
                                      </p:cBhvr>
                                    </p:animEffect>
                                    <p:set>
                                      <p:cBhvr>
                                        <p:cTn dur="1" fill="hold">
                                          <p:stCondLst>
                                            <p:cond delay="0"/>
                                          </p:stCondLst>
                                        </p:cTn>
                                        <p:tgtEl>
                                          <p:spTgt spid="104"/>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05"/>
                                        </p:tgtEl>
                                        <p:attrNameLst>
                                          <p:attrName>style.visibility</p:attrName>
                                        </p:attrNameLst>
                                      </p:cBhvr>
                                      <p:to>
                                        <p:strVal val="visible"/>
                                      </p:to>
                                    </p:set>
                                    <p:animEffect filter="fade" transition="in">
                                      <p:cBhvr>
                                        <p:cTn dur="1"/>
                                        <p:tgtEl>
                                          <p:spTgt spid="10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
                                        <p:tgtEl>
                                          <p:spTgt spid="105"/>
                                        </p:tgtEl>
                                      </p:cBhvr>
                                    </p:animEffect>
                                    <p:set>
                                      <p:cBhvr>
                                        <p:cTn dur="1" fill="hold">
                                          <p:stCondLst>
                                            <p:cond delay="0"/>
                                          </p:stCondLst>
                                        </p:cTn>
                                        <p:tgtEl>
                                          <p:spTgt spid="105"/>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08"/>
                                        </p:tgtEl>
                                        <p:attrNameLst>
                                          <p:attrName>style.visibility</p:attrName>
                                        </p:attrNameLst>
                                      </p:cBhvr>
                                      <p:to>
                                        <p:strVal val="visible"/>
                                      </p:to>
                                    </p:set>
                                    <p:animEffect filter="fade" transition="in">
                                      <p:cBhvr>
                                        <p:cTn dur="1"/>
                                        <p:tgtEl>
                                          <p:spTgt spid="10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
                                        <p:tgtEl>
                                          <p:spTgt spid="108"/>
                                        </p:tgtEl>
                                      </p:cBhvr>
                                    </p:animEffect>
                                    <p:set>
                                      <p:cBhvr>
                                        <p:cTn dur="1" fill="hold">
                                          <p:stCondLst>
                                            <p:cond delay="0"/>
                                          </p:stCondLst>
                                        </p:cTn>
                                        <p:tgtEl>
                                          <p:spTgt spid="108"/>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09"/>
                                        </p:tgtEl>
                                        <p:attrNameLst>
                                          <p:attrName>style.visibility</p:attrName>
                                        </p:attrNameLst>
                                      </p:cBhvr>
                                      <p:to>
                                        <p:strVal val="visible"/>
                                      </p:to>
                                    </p:set>
                                    <p:animEffect filter="fade" transition="in">
                                      <p:cBhvr>
                                        <p:cTn dur="100"/>
                                        <p:tgtEl>
                                          <p:spTgt spid="10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
                                        <p:tgtEl>
                                          <p:spTgt spid="109"/>
                                        </p:tgtEl>
                                      </p:cBhvr>
                                    </p:animEffect>
                                    <p:set>
                                      <p:cBhvr>
                                        <p:cTn dur="1" fill="hold">
                                          <p:stCondLst>
                                            <p:cond delay="100"/>
                                          </p:stCondLst>
                                        </p:cTn>
                                        <p:tgtEl>
                                          <p:spTgt spid="109"/>
                                        </p:tgtEl>
                                        <p:attrNameLst>
                                          <p:attrName>style.visibility</p:attrName>
                                        </p:attrNameLst>
                                      </p:cBhvr>
                                      <p:to>
                                        <p:strVal val="hidden"/>
                                      </p:to>
                                    </p:set>
                                  </p:childTnLst>
                                </p:cTn>
                              </p:par>
                            </p:childTnLst>
                          </p:cTn>
                        </p:par>
                        <p:par>
                          <p:cTn fill="hold">
                            <p:stCondLst>
                              <p:cond delay="100"/>
                            </p:stCondLst>
                            <p:childTnLst>
                              <p:par>
                                <p:cTn fill="hold" nodeType="afterEffect" presetClass="entr" presetID="10" presetSubtype="0">
                                  <p:stCondLst>
                                    <p:cond delay="0"/>
                                  </p:stCondLst>
                                  <p:childTnLst>
                                    <p:set>
                                      <p:cBhvr>
                                        <p:cTn dur="1" fill="hold">
                                          <p:stCondLst>
                                            <p:cond delay="0"/>
                                          </p:stCondLst>
                                        </p:cTn>
                                        <p:tgtEl>
                                          <p:spTgt spid="110"/>
                                        </p:tgtEl>
                                        <p:attrNameLst>
                                          <p:attrName>style.visibility</p:attrName>
                                        </p:attrNameLst>
                                      </p:cBhvr>
                                      <p:to>
                                        <p:strVal val="visible"/>
                                      </p:to>
                                    </p:set>
                                    <p:animEffect filter="fade" transition="in">
                                      <p:cBhvr>
                                        <p:cTn dur="1"/>
                                        <p:tgtEl>
                                          <p:spTgt spid="1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
                                        <p:tgtEl>
                                          <p:spTgt spid="110"/>
                                        </p:tgtEl>
                                      </p:cBhvr>
                                    </p:animEffect>
                                    <p:set>
                                      <p:cBhvr>
                                        <p:cTn dur="1" fill="hold">
                                          <p:stCondLst>
                                            <p:cond delay="0"/>
                                          </p:stCondLst>
                                        </p:cTn>
                                        <p:tgtEl>
                                          <p:spTgt spid="110"/>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11"/>
                                        </p:tgtEl>
                                        <p:attrNameLst>
                                          <p:attrName>style.visibility</p:attrName>
                                        </p:attrNameLst>
                                      </p:cBhvr>
                                      <p:to>
                                        <p:strVal val="visible"/>
                                      </p:to>
                                    </p:set>
                                    <p:animEffect filter="fade" transition="in">
                                      <p:cBhvr>
                                        <p:cTn dur="1"/>
                                        <p:tgtEl>
                                          <p:spTgt spid="11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
                                        <p:tgtEl>
                                          <p:spTgt spid="111"/>
                                        </p:tgtEl>
                                      </p:cBhvr>
                                    </p:animEffect>
                                    <p:set>
                                      <p:cBhvr>
                                        <p:cTn dur="1" fill="hold">
                                          <p:stCondLst>
                                            <p:cond delay="0"/>
                                          </p:stCondLst>
                                        </p:cTn>
                                        <p:tgtEl>
                                          <p:spTgt spid="111"/>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12"/>
                                        </p:tgtEl>
                                        <p:attrNameLst>
                                          <p:attrName>style.visibility</p:attrName>
                                        </p:attrNameLst>
                                      </p:cBhvr>
                                      <p:to>
                                        <p:strVal val="visible"/>
                                      </p:to>
                                    </p:set>
                                    <p:animEffect filter="fade" transition="in">
                                      <p:cBhvr>
                                        <p:cTn dur="1"/>
                                        <p:tgtEl>
                                          <p:spTgt spid="11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
                                        <p:tgtEl>
                                          <p:spTgt spid="112"/>
                                        </p:tgtEl>
                                      </p:cBhvr>
                                    </p:animEffect>
                                    <p:set>
                                      <p:cBhvr>
                                        <p:cTn dur="1" fill="hold">
                                          <p:stCondLst>
                                            <p:cond delay="0"/>
                                          </p:stCondLst>
                                        </p:cTn>
                                        <p:tgtEl>
                                          <p:spTgt spid="112"/>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06"/>
                                        </p:tgtEl>
                                        <p:attrNameLst>
                                          <p:attrName>style.visibility</p:attrName>
                                        </p:attrNameLst>
                                      </p:cBhvr>
                                      <p:to>
                                        <p:strVal val="visible"/>
                                      </p:to>
                                    </p:set>
                                    <p:animEffect filter="fade" transition="in">
                                      <p:cBhvr>
                                        <p:cTn dur="1"/>
                                        <p:tgtEl>
                                          <p:spTgt spid="10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
                                        <p:tgtEl>
                                          <p:spTgt spid="106"/>
                                        </p:tgtEl>
                                      </p:cBhvr>
                                    </p:animEffect>
                                    <p:set>
                                      <p:cBhvr>
                                        <p:cTn dur="1" fill="hold">
                                          <p:stCondLst>
                                            <p:cond delay="0"/>
                                          </p:stCondLst>
                                        </p:cTn>
                                        <p:tgtEl>
                                          <p:spTgt spid="106"/>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1"/>
                                        <p:tgtEl>
                                          <p:spTgt spid="11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
                                        <p:tgtEl>
                                          <p:spTgt spid="113"/>
                                        </p:tgtEl>
                                      </p:cBhvr>
                                    </p:animEffect>
                                    <p:set>
                                      <p:cBhvr>
                                        <p:cTn dur="1" fill="hold">
                                          <p:stCondLst>
                                            <p:cond delay="0"/>
                                          </p:stCondLst>
                                        </p:cTn>
                                        <p:tgtEl>
                                          <p:spTgt spid="113"/>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14"/>
                                        </p:tgtEl>
                                        <p:attrNameLst>
                                          <p:attrName>style.visibility</p:attrName>
                                        </p:attrNameLst>
                                      </p:cBhvr>
                                      <p:to>
                                        <p:strVal val="visible"/>
                                      </p:to>
                                    </p:set>
                                    <p:animEffect filter="fade" transition="in">
                                      <p:cBhvr>
                                        <p:cTn dur="1"/>
                                        <p:tgtEl>
                                          <p:spTgt spid="1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
                                        <p:tgtEl>
                                          <p:spTgt spid="114"/>
                                        </p:tgtEl>
                                      </p:cBhvr>
                                    </p:animEffect>
                                    <p:set>
                                      <p:cBhvr>
                                        <p:cTn dur="1" fill="hold">
                                          <p:stCondLst>
                                            <p:cond delay="0"/>
                                          </p:stCondLst>
                                        </p:cTn>
                                        <p:tgtEl>
                                          <p:spTgt spid="114"/>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15"/>
                                        </p:tgtEl>
                                        <p:attrNameLst>
                                          <p:attrName>style.visibility</p:attrName>
                                        </p:attrNameLst>
                                      </p:cBhvr>
                                      <p:to>
                                        <p:strVal val="visible"/>
                                      </p:to>
                                    </p:set>
                                    <p:animEffect filter="fade" transition="in">
                                      <p:cBhvr>
                                        <p:cTn dur="1"/>
                                        <p:tgtEl>
                                          <p:spTgt spid="1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
                                        <p:tgtEl>
                                          <p:spTgt spid="115"/>
                                        </p:tgtEl>
                                      </p:cBhvr>
                                    </p:animEffect>
                                    <p:set>
                                      <p:cBhvr>
                                        <p:cTn dur="1" fill="hold">
                                          <p:stCondLst>
                                            <p:cond delay="0"/>
                                          </p:stCondLst>
                                        </p:cTn>
                                        <p:tgtEl>
                                          <p:spTgt spid="115"/>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16"/>
                                        </p:tgtEl>
                                        <p:attrNameLst>
                                          <p:attrName>style.visibility</p:attrName>
                                        </p:attrNameLst>
                                      </p:cBhvr>
                                      <p:to>
                                        <p:strVal val="visible"/>
                                      </p:to>
                                    </p:set>
                                    <p:animEffect filter="fade" transition="in">
                                      <p:cBhvr>
                                        <p:cTn dur="1"/>
                                        <p:tgtEl>
                                          <p:spTgt spid="11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
                                        <p:tgtEl>
                                          <p:spTgt spid="116"/>
                                        </p:tgtEl>
                                      </p:cBhvr>
                                    </p:animEffect>
                                    <p:set>
                                      <p:cBhvr>
                                        <p:cTn dur="1" fill="hold">
                                          <p:stCondLst>
                                            <p:cond delay="0"/>
                                          </p:stCondLst>
                                        </p:cTn>
                                        <p:tgtEl>
                                          <p:spTgt spid="116"/>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17"/>
                                        </p:tgtEl>
                                        <p:attrNameLst>
                                          <p:attrName>style.visibility</p:attrName>
                                        </p:attrNameLst>
                                      </p:cBhvr>
                                      <p:to>
                                        <p:strVal val="visible"/>
                                      </p:to>
                                    </p:set>
                                    <p:animEffect filter="fade" transition="in">
                                      <p:cBhvr>
                                        <p:cTn dur="200"/>
                                        <p:tgtEl>
                                          <p:spTgt spid="11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
                                        <p:tgtEl>
                                          <p:spTgt spid="117"/>
                                        </p:tgtEl>
                                      </p:cBhvr>
                                    </p:animEffect>
                                    <p:set>
                                      <p:cBhvr>
                                        <p:cTn dur="1" fill="hold">
                                          <p:stCondLst>
                                            <p:cond delay="0"/>
                                          </p:stCondLst>
                                        </p:cTn>
                                        <p:tgtEl>
                                          <p:spTgt spid="117"/>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18"/>
                                        </p:tgtEl>
                                        <p:attrNameLst>
                                          <p:attrName>style.visibility</p:attrName>
                                        </p:attrNameLst>
                                      </p:cBhvr>
                                      <p:to>
                                        <p:strVal val="visible"/>
                                      </p:to>
                                    </p:set>
                                    <p:animEffect filter="fade" transition="in">
                                      <p:cBhvr>
                                        <p:cTn dur="1"/>
                                        <p:tgtEl>
                                          <p:spTgt spid="11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
                                        <p:tgtEl>
                                          <p:spTgt spid="118"/>
                                        </p:tgtEl>
                                      </p:cBhvr>
                                    </p:animEffect>
                                    <p:set>
                                      <p:cBhvr>
                                        <p:cTn dur="1" fill="hold">
                                          <p:stCondLst>
                                            <p:cond delay="0"/>
                                          </p:stCondLst>
                                        </p:cTn>
                                        <p:tgtEl>
                                          <p:spTgt spid="118"/>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19"/>
                                        </p:tgtEl>
                                        <p:attrNameLst>
                                          <p:attrName>style.visibility</p:attrName>
                                        </p:attrNameLst>
                                      </p:cBhvr>
                                      <p:to>
                                        <p:strVal val="visible"/>
                                      </p:to>
                                    </p:set>
                                    <p:animEffect filter="fade" transition="in">
                                      <p:cBhvr>
                                        <p:cTn dur="1"/>
                                        <p:tgtEl>
                                          <p:spTgt spid="11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
                                        <p:tgtEl>
                                          <p:spTgt spid="119"/>
                                        </p:tgtEl>
                                      </p:cBhvr>
                                    </p:animEffect>
                                    <p:set>
                                      <p:cBhvr>
                                        <p:cTn dur="1" fill="hold">
                                          <p:stCondLst>
                                            <p:cond delay="0"/>
                                          </p:stCondLst>
                                        </p:cTn>
                                        <p:tgtEl>
                                          <p:spTgt spid="119"/>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20"/>
                                        </p:tgtEl>
                                        <p:attrNameLst>
                                          <p:attrName>style.visibility</p:attrName>
                                        </p:attrNameLst>
                                      </p:cBhvr>
                                      <p:to>
                                        <p:strVal val="visible"/>
                                      </p:to>
                                    </p:set>
                                    <p:animEffect filter="fade" transition="in">
                                      <p:cBhvr>
                                        <p:cTn dur="1"/>
                                        <p:tgtEl>
                                          <p:spTgt spid="12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
                                        <p:tgtEl>
                                          <p:spTgt spid="120"/>
                                        </p:tgtEl>
                                      </p:cBhvr>
                                    </p:animEffect>
                                    <p:set>
                                      <p:cBhvr>
                                        <p:cTn dur="1" fill="hold">
                                          <p:stCondLst>
                                            <p:cond delay="0"/>
                                          </p:stCondLst>
                                        </p:cTn>
                                        <p:tgtEl>
                                          <p:spTgt spid="120"/>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07"/>
                                        </p:tgtEl>
                                        <p:attrNameLst>
                                          <p:attrName>style.visibility</p:attrName>
                                        </p:attrNameLst>
                                      </p:cBhvr>
                                      <p:to>
                                        <p:strVal val="visible"/>
                                      </p:to>
                                    </p:set>
                                    <p:animEffect filter="fade" transition="in">
                                      <p:cBhvr>
                                        <p:cTn dur="1"/>
                                        <p:tgtEl>
                                          <p:spTgt spid="10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
                                        <p:tgtEl>
                                          <p:spTgt spid="107"/>
                                        </p:tgtEl>
                                      </p:cBhvr>
                                    </p:animEffect>
                                    <p:set>
                                      <p:cBhvr>
                                        <p:cTn dur="1" fill="hold">
                                          <p:stCondLst>
                                            <p:cond delay="0"/>
                                          </p:stCondLst>
                                        </p:cTn>
                                        <p:tgtEl>
                                          <p:spTgt spid="107"/>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21"/>
                                        </p:tgtEl>
                                        <p:attrNameLst>
                                          <p:attrName>style.visibility</p:attrName>
                                        </p:attrNameLst>
                                      </p:cBhvr>
                                      <p:to>
                                        <p:strVal val="visible"/>
                                      </p:to>
                                    </p:set>
                                    <p:animEffect filter="fade" transition="in">
                                      <p:cBhvr>
                                        <p:cTn dur="1"/>
                                        <p:tgtEl>
                                          <p:spTgt spid="12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
                                        <p:tgtEl>
                                          <p:spTgt spid="121"/>
                                        </p:tgtEl>
                                      </p:cBhvr>
                                    </p:animEffect>
                                    <p:set>
                                      <p:cBhvr>
                                        <p:cTn dur="1" fill="hold">
                                          <p:stCondLst>
                                            <p:cond delay="0"/>
                                          </p:stCondLst>
                                        </p:cTn>
                                        <p:tgtEl>
                                          <p:spTgt spid="121"/>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01"/>
                                        </p:tgtEl>
                                        <p:attrNameLst>
                                          <p:attrName>style.visibility</p:attrName>
                                        </p:attrNameLst>
                                      </p:cBhvr>
                                      <p:to>
                                        <p:strVal val="visible"/>
                                      </p:to>
                                    </p:set>
                                    <p:animEffect filter="fade" transition="in">
                                      <p:cBhvr>
                                        <p:cTn dur="1"/>
                                        <p:tgtEl>
                                          <p:spTgt spid="1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
                                        <p:tgtEl>
                                          <p:spTgt spid="101"/>
                                        </p:tgtEl>
                                      </p:cBhvr>
                                    </p:animEffect>
                                    <p:set>
                                      <p:cBhvr>
                                        <p:cTn dur="1" fill="hold">
                                          <p:stCondLst>
                                            <p:cond delay="0"/>
                                          </p:stCondLst>
                                        </p:cTn>
                                        <p:tgtEl>
                                          <p:spTgt spid="101"/>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02"/>
                                        </p:tgtEl>
                                        <p:attrNameLst>
                                          <p:attrName>style.visibility</p:attrName>
                                        </p:attrNameLst>
                                      </p:cBhvr>
                                      <p:to>
                                        <p:strVal val="visible"/>
                                      </p:to>
                                    </p:set>
                                    <p:animEffect filter="fade" transition="in">
                                      <p:cBhvr>
                                        <p:cTn dur="1"/>
                                        <p:tgtEl>
                                          <p:spTgt spid="1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
                                        <p:tgtEl>
                                          <p:spTgt spid="102"/>
                                        </p:tgtEl>
                                      </p:cBhvr>
                                    </p:animEffect>
                                    <p:set>
                                      <p:cBhvr>
                                        <p:cTn dur="1" fill="hold">
                                          <p:stCondLst>
                                            <p:cond delay="0"/>
                                          </p:stCondLst>
                                        </p:cTn>
                                        <p:tgtEl>
                                          <p:spTgt spid="102"/>
                                        </p:tgtEl>
                                        <p:attrNameLst>
                                          <p:attrName>style.visibility</p:attrName>
                                        </p:attrNameLst>
                                      </p:cBhvr>
                                      <p:to>
                                        <p:strVal val="hidden"/>
                                      </p:to>
                                    </p:set>
                                  </p:childTnLst>
                                </p:cTn>
                              </p:par>
                            </p:childTnLst>
                          </p:cTn>
                        </p:par>
                        <p:par>
                          <p:cTn fill="hold">
                            <p:stCondLst>
                              <p:cond delay="0"/>
                            </p:stCondLst>
                            <p:childTnLst>
                              <p:par>
                                <p:cTn fill="hold" nodeType="afterEffect" presetClass="entr" presetID="10" presetSubtype="0">
                                  <p:stCondLst>
                                    <p:cond delay="0"/>
                                  </p:stCondLst>
                                  <p:childTnLst>
                                    <p:set>
                                      <p:cBhvr>
                                        <p:cTn dur="1" fill="hold">
                                          <p:stCondLst>
                                            <p:cond delay="0"/>
                                          </p:stCondLst>
                                        </p:cTn>
                                        <p:tgtEl>
                                          <p:spTgt spid="121"/>
                                        </p:tgtEl>
                                        <p:attrNameLst>
                                          <p:attrName>style.visibility</p:attrName>
                                        </p:attrNameLst>
                                      </p:cBhvr>
                                      <p:to>
                                        <p:strVal val="visible"/>
                                      </p:to>
                                    </p:set>
                                    <p:animEffect filter="fade" transition="in">
                                      <p:cBhvr>
                                        <p:cTn dur="100"/>
                                        <p:tgtEl>
                                          <p:spTgt spid="12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1000"/>
                                        <p:tgtEl>
                                          <p:spTgt spid="1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8" name="Shape 128"/>
        <p:cNvGrpSpPr/>
        <p:nvPr/>
      </p:nvGrpSpPr>
      <p:grpSpPr>
        <a:xfrm>
          <a:off x="0" y="0"/>
          <a:ext cx="0" cy="0"/>
          <a:chOff x="0" y="0"/>
          <a:chExt cx="0" cy="0"/>
        </a:xfrm>
      </p:grpSpPr>
      <p:sp>
        <p:nvSpPr>
          <p:cNvPr id="129" name="Google Shape;129;p21"/>
          <p:cNvSpPr/>
          <p:nvPr/>
        </p:nvSpPr>
        <p:spPr>
          <a:xfrm>
            <a:off x="465900" y="595500"/>
            <a:ext cx="2185200" cy="420600"/>
          </a:xfrm>
          <a:prstGeom prst="round2DiagRect">
            <a:avLst>
              <a:gd fmla="val 16667" name="adj1"/>
              <a:gd fmla="val 0" name="adj2"/>
            </a:avLst>
          </a:prstGeom>
          <a:solidFill>
            <a:schemeClr val="lt2"/>
          </a:solidFill>
          <a:ln cap="flat" cmpd="sng" w="28575">
            <a:solidFill>
              <a:srgbClr val="66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Let’s pray!</a:t>
            </a:r>
            <a:endParaRPr/>
          </a:p>
        </p:txBody>
      </p:sp>
      <p:sp>
        <p:nvSpPr>
          <p:cNvPr id="130" name="Google Shape;130;p21"/>
          <p:cNvSpPr/>
          <p:nvPr/>
        </p:nvSpPr>
        <p:spPr>
          <a:xfrm>
            <a:off x="263138" y="595500"/>
            <a:ext cx="8617725" cy="4231100"/>
          </a:xfrm>
          <a:prstGeom prst="flowChartPredefinedProcess">
            <a:avLst/>
          </a:prstGeom>
          <a:solidFill>
            <a:srgbClr val="FFF2CC"/>
          </a:solid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914400" rtl="0" algn="l">
              <a:lnSpc>
                <a:spcPct val="115000"/>
              </a:lnSpc>
              <a:spcBef>
                <a:spcPts val="0"/>
              </a:spcBef>
              <a:spcAft>
                <a:spcPts val="0"/>
              </a:spcAft>
              <a:buClr>
                <a:schemeClr val="dk1"/>
              </a:buClr>
              <a:buSzPts val="1100"/>
              <a:buFont typeface="Arial"/>
              <a:buNone/>
            </a:pPr>
            <a:r>
              <a:rPr i="1" lang="en">
                <a:solidFill>
                  <a:srgbClr val="333333"/>
                </a:solidFill>
              </a:rPr>
              <a:t>Man is willed by the Creator as a relational being, </a:t>
            </a:r>
            <a:endParaRPr i="1">
              <a:solidFill>
                <a:srgbClr val="333333"/>
              </a:solidFill>
            </a:endParaRPr>
          </a:p>
          <a:p>
            <a:pPr indent="457200" lvl="0" marL="914400" rtl="0" algn="l">
              <a:lnSpc>
                <a:spcPct val="115000"/>
              </a:lnSpc>
              <a:spcBef>
                <a:spcPts val="0"/>
              </a:spcBef>
              <a:spcAft>
                <a:spcPts val="0"/>
              </a:spcAft>
              <a:buClr>
                <a:schemeClr val="dk1"/>
              </a:buClr>
              <a:buSzPts val="1100"/>
              <a:buFont typeface="Arial"/>
              <a:buNone/>
            </a:pPr>
            <a:r>
              <a:rPr i="1" lang="en">
                <a:solidFill>
                  <a:srgbClr val="333333"/>
                </a:solidFill>
              </a:rPr>
              <a:t>as someone who is not sufficient unto himself but, rather, </a:t>
            </a:r>
            <a:endParaRPr i="1">
              <a:solidFill>
                <a:srgbClr val="333333"/>
              </a:solidFill>
            </a:endParaRPr>
          </a:p>
          <a:p>
            <a:pPr indent="457200" lvl="0" marL="1371600" rtl="0" algn="l">
              <a:lnSpc>
                <a:spcPct val="115000"/>
              </a:lnSpc>
              <a:spcBef>
                <a:spcPts val="0"/>
              </a:spcBef>
              <a:spcAft>
                <a:spcPts val="0"/>
              </a:spcAft>
              <a:buClr>
                <a:schemeClr val="dk1"/>
              </a:buClr>
              <a:buSzPts val="1100"/>
              <a:buFont typeface="Arial"/>
              <a:buNone/>
            </a:pPr>
            <a:r>
              <a:rPr i="1" lang="en">
                <a:solidFill>
                  <a:srgbClr val="333333"/>
                </a:solidFill>
              </a:rPr>
              <a:t>needs relationship, </a:t>
            </a:r>
            <a:endParaRPr i="1">
              <a:solidFill>
                <a:srgbClr val="333333"/>
              </a:solidFill>
            </a:endParaRPr>
          </a:p>
          <a:p>
            <a:pPr indent="0" lvl="0" marL="914400" rtl="0" algn="l">
              <a:lnSpc>
                <a:spcPct val="115000"/>
              </a:lnSpc>
              <a:spcBef>
                <a:spcPts val="0"/>
              </a:spcBef>
              <a:spcAft>
                <a:spcPts val="0"/>
              </a:spcAft>
              <a:buClr>
                <a:schemeClr val="dk1"/>
              </a:buClr>
              <a:buSzPts val="1100"/>
              <a:buFont typeface="Arial"/>
              <a:buNone/>
            </a:pPr>
            <a:r>
              <a:rPr i="1" lang="en">
                <a:solidFill>
                  <a:srgbClr val="333333"/>
                </a:solidFill>
              </a:rPr>
              <a:t>who is supposed to live with another </a:t>
            </a:r>
            <a:endParaRPr i="1">
              <a:solidFill>
                <a:srgbClr val="333333"/>
              </a:solidFill>
            </a:endParaRPr>
          </a:p>
          <a:p>
            <a:pPr indent="457200" lvl="0" marL="914400" rtl="0" algn="l">
              <a:lnSpc>
                <a:spcPct val="115000"/>
              </a:lnSpc>
              <a:spcBef>
                <a:spcPts val="0"/>
              </a:spcBef>
              <a:spcAft>
                <a:spcPts val="0"/>
              </a:spcAft>
              <a:buClr>
                <a:schemeClr val="dk1"/>
              </a:buClr>
              <a:buSzPts val="1100"/>
              <a:buFont typeface="Arial"/>
              <a:buNone/>
            </a:pPr>
            <a:r>
              <a:rPr i="1" lang="en">
                <a:solidFill>
                  <a:srgbClr val="333333"/>
                </a:solidFill>
              </a:rPr>
              <a:t>and for another. </a:t>
            </a:r>
            <a:endParaRPr i="1">
              <a:solidFill>
                <a:srgbClr val="333333"/>
              </a:solidFill>
            </a:endParaRPr>
          </a:p>
          <a:p>
            <a:pPr indent="0" lvl="0" marL="914400" rtl="0" algn="l">
              <a:lnSpc>
                <a:spcPct val="115000"/>
              </a:lnSpc>
              <a:spcBef>
                <a:spcPts val="0"/>
              </a:spcBef>
              <a:spcAft>
                <a:spcPts val="0"/>
              </a:spcAft>
              <a:buClr>
                <a:schemeClr val="dk1"/>
              </a:buClr>
              <a:buSzPts val="1100"/>
              <a:buFont typeface="Arial"/>
              <a:buNone/>
            </a:pPr>
            <a:r>
              <a:rPr i="1" lang="en">
                <a:solidFill>
                  <a:srgbClr val="333333"/>
                </a:solidFill>
              </a:rPr>
              <a:t>Only in this relatedness to the other </a:t>
            </a:r>
            <a:endParaRPr i="1">
              <a:solidFill>
                <a:srgbClr val="333333"/>
              </a:solidFill>
            </a:endParaRPr>
          </a:p>
          <a:p>
            <a:pPr indent="457200" lvl="0" marL="914400" rtl="0" algn="l">
              <a:lnSpc>
                <a:spcPct val="115000"/>
              </a:lnSpc>
              <a:spcBef>
                <a:spcPts val="0"/>
              </a:spcBef>
              <a:spcAft>
                <a:spcPts val="0"/>
              </a:spcAft>
              <a:buClr>
                <a:schemeClr val="dk1"/>
              </a:buClr>
              <a:buSzPts val="1100"/>
              <a:buFont typeface="Arial"/>
              <a:buNone/>
            </a:pPr>
            <a:r>
              <a:rPr i="1" lang="en">
                <a:solidFill>
                  <a:srgbClr val="333333"/>
                </a:solidFill>
              </a:rPr>
              <a:t>and for the other </a:t>
            </a:r>
            <a:endParaRPr i="1">
              <a:solidFill>
                <a:srgbClr val="333333"/>
              </a:solidFill>
            </a:endParaRPr>
          </a:p>
          <a:p>
            <a:pPr indent="457200" lvl="0" marL="1371600" rtl="0" algn="l">
              <a:lnSpc>
                <a:spcPct val="115000"/>
              </a:lnSpc>
              <a:spcBef>
                <a:spcPts val="0"/>
              </a:spcBef>
              <a:spcAft>
                <a:spcPts val="0"/>
              </a:spcAft>
              <a:buClr>
                <a:schemeClr val="dk1"/>
              </a:buClr>
              <a:buSzPts val="1100"/>
              <a:buFont typeface="Arial"/>
              <a:buNone/>
            </a:pPr>
            <a:r>
              <a:rPr i="1" lang="en">
                <a:solidFill>
                  <a:srgbClr val="333333"/>
                </a:solidFill>
              </a:rPr>
              <a:t>can he fulfill God’s will.</a:t>
            </a:r>
            <a:endParaRPr i="1">
              <a:solidFill>
                <a:srgbClr val="333333"/>
              </a:solidFill>
            </a:endParaRPr>
          </a:p>
          <a:p>
            <a:pPr indent="457200" lvl="0" marL="1828800" rtl="0" algn="l">
              <a:lnSpc>
                <a:spcPct val="115000"/>
              </a:lnSpc>
              <a:spcBef>
                <a:spcPts val="0"/>
              </a:spcBef>
              <a:spcAft>
                <a:spcPts val="0"/>
              </a:spcAft>
              <a:buClr>
                <a:schemeClr val="dk1"/>
              </a:buClr>
              <a:buSzPts val="1100"/>
              <a:buFont typeface="Arial"/>
              <a:buNone/>
            </a:pPr>
            <a:r>
              <a:rPr lang="en" sz="1000">
                <a:solidFill>
                  <a:srgbClr val="333333"/>
                </a:solidFill>
              </a:rPr>
              <a:t>— Joseph Ratzinger (Benedict XVI)</a:t>
            </a:r>
            <a:endParaRPr sz="1000">
              <a:solidFill>
                <a:srgbClr val="333333"/>
              </a:solidFill>
            </a:endParaRPr>
          </a:p>
          <a:p>
            <a:pPr indent="457200" lvl="0" marL="1828800" rtl="0" algn="l">
              <a:lnSpc>
                <a:spcPct val="115000"/>
              </a:lnSpc>
              <a:spcBef>
                <a:spcPts val="0"/>
              </a:spcBef>
              <a:spcAft>
                <a:spcPts val="0"/>
              </a:spcAft>
              <a:buClr>
                <a:schemeClr val="dk1"/>
              </a:buClr>
              <a:buSzPts val="1100"/>
              <a:buFont typeface="Arial"/>
              <a:buNone/>
            </a:pPr>
            <a:r>
              <a:rPr lang="en" sz="600">
                <a:solidFill>
                  <a:srgbClr val="333333"/>
                </a:solidFill>
              </a:rPr>
              <a:t>from Daily Catholic Wisdom citation of </a:t>
            </a:r>
            <a:endParaRPr sz="600">
              <a:solidFill>
                <a:srgbClr val="333333"/>
              </a:solidFill>
            </a:endParaRPr>
          </a:p>
          <a:p>
            <a:pPr indent="457200" lvl="0" marL="1828800" rtl="0" algn="l">
              <a:lnSpc>
                <a:spcPct val="115000"/>
              </a:lnSpc>
              <a:spcBef>
                <a:spcPts val="0"/>
              </a:spcBef>
              <a:spcAft>
                <a:spcPts val="0"/>
              </a:spcAft>
              <a:buClr>
                <a:schemeClr val="dk1"/>
              </a:buClr>
              <a:buSzPts val="1100"/>
              <a:buFont typeface="Arial"/>
              <a:buNone/>
            </a:pPr>
            <a:r>
              <a:rPr i="1" lang="en" sz="600">
                <a:solidFill>
                  <a:srgbClr val="333333"/>
                </a:solidFill>
              </a:rPr>
              <a:t>Signs of New Life: Homilies on the Church's Sacraments</a:t>
            </a:r>
            <a:r>
              <a:rPr lang="en" sz="600">
                <a:solidFill>
                  <a:srgbClr val="333333"/>
                </a:solidFill>
              </a:rPr>
              <a:t> ©2020, Ignatius Press</a:t>
            </a:r>
            <a:endParaRPr sz="600">
              <a:solidFill>
                <a:srgbClr val="333333"/>
              </a:solidFill>
            </a:endParaRPr>
          </a:p>
          <a:p>
            <a:pPr indent="457200" lvl="0" marL="0" rtl="0" algn="l">
              <a:lnSpc>
                <a:spcPct val="115000"/>
              </a:lnSpc>
              <a:spcBef>
                <a:spcPts val="0"/>
              </a:spcBef>
              <a:spcAft>
                <a:spcPts val="0"/>
              </a:spcAft>
              <a:buClr>
                <a:schemeClr val="dk1"/>
              </a:buClr>
              <a:buSzPts val="1100"/>
              <a:buFont typeface="Arial"/>
              <a:buNone/>
            </a:pPr>
            <a:r>
              <a:rPr lang="en">
                <a:solidFill>
                  <a:srgbClr val="333333"/>
                </a:solidFill>
              </a:rPr>
              <a:t>Let us pray:</a:t>
            </a:r>
            <a:endParaRPr>
              <a:solidFill>
                <a:srgbClr val="333333"/>
              </a:solidFill>
            </a:endParaRPr>
          </a:p>
          <a:p>
            <a:pPr indent="0" lvl="0" marL="914400" rtl="0" algn="l">
              <a:lnSpc>
                <a:spcPct val="115000"/>
              </a:lnSpc>
              <a:spcBef>
                <a:spcPts val="0"/>
              </a:spcBef>
              <a:spcAft>
                <a:spcPts val="0"/>
              </a:spcAft>
              <a:buClr>
                <a:schemeClr val="dk1"/>
              </a:buClr>
              <a:buSzPts val="1100"/>
              <a:buFont typeface="Arial"/>
              <a:buNone/>
            </a:pPr>
            <a:r>
              <a:rPr lang="en">
                <a:solidFill>
                  <a:srgbClr val="333333"/>
                </a:solidFill>
              </a:rPr>
              <a:t>Heavenly Father, we praise you for your three-in-one </a:t>
            </a:r>
            <a:r>
              <a:rPr lang="en">
                <a:solidFill>
                  <a:srgbClr val="333333"/>
                </a:solidFill>
              </a:rPr>
              <a:t>b</a:t>
            </a:r>
            <a:r>
              <a:rPr lang="en">
                <a:solidFill>
                  <a:srgbClr val="333333"/>
                </a:solidFill>
              </a:rPr>
              <a:t>eing.</a:t>
            </a:r>
            <a:endParaRPr>
              <a:solidFill>
                <a:srgbClr val="333333"/>
              </a:solidFill>
            </a:endParaRPr>
          </a:p>
          <a:p>
            <a:pPr indent="0" lvl="0" marL="914400" rtl="0" algn="l">
              <a:lnSpc>
                <a:spcPct val="115000"/>
              </a:lnSpc>
              <a:spcBef>
                <a:spcPts val="0"/>
              </a:spcBef>
              <a:spcAft>
                <a:spcPts val="0"/>
              </a:spcAft>
              <a:buClr>
                <a:schemeClr val="dk1"/>
              </a:buClr>
              <a:buSzPts val="1100"/>
              <a:buFont typeface="Arial"/>
              <a:buNone/>
            </a:pPr>
            <a:r>
              <a:rPr lang="en">
                <a:solidFill>
                  <a:srgbClr val="333333"/>
                </a:solidFill>
              </a:rPr>
              <a:t>We thank you for the gift of friendship we live in imitation of you.</a:t>
            </a:r>
            <a:endParaRPr>
              <a:solidFill>
                <a:srgbClr val="333333"/>
              </a:solidFill>
            </a:endParaRPr>
          </a:p>
          <a:p>
            <a:pPr indent="0" lvl="0" marL="914400" rtl="0" algn="l">
              <a:lnSpc>
                <a:spcPct val="115000"/>
              </a:lnSpc>
              <a:spcBef>
                <a:spcPts val="0"/>
              </a:spcBef>
              <a:spcAft>
                <a:spcPts val="0"/>
              </a:spcAft>
              <a:buClr>
                <a:schemeClr val="dk1"/>
              </a:buClr>
              <a:buSzPts val="1100"/>
              <a:buFont typeface="Arial"/>
              <a:buNone/>
            </a:pPr>
            <a:r>
              <a:rPr lang="en">
                <a:solidFill>
                  <a:srgbClr val="333333"/>
                </a:solidFill>
              </a:rPr>
              <a:t>Help us find good and faithful friendships that we will treasure throughout our lives. May your will always be done in us.</a:t>
            </a:r>
            <a:endParaRPr>
              <a:solidFill>
                <a:srgbClr val="333333"/>
              </a:solidFill>
            </a:endParaRPr>
          </a:p>
          <a:p>
            <a:pPr indent="0" lvl="0" marL="628650" rtl="0" algn="l">
              <a:lnSpc>
                <a:spcPct val="115000"/>
              </a:lnSpc>
              <a:spcBef>
                <a:spcPts val="0"/>
              </a:spcBef>
              <a:spcAft>
                <a:spcPts val="0"/>
              </a:spcAft>
              <a:buClr>
                <a:schemeClr val="dk1"/>
              </a:buClr>
              <a:buSzPts val="1100"/>
              <a:buFont typeface="Arial"/>
              <a:buNone/>
            </a:pPr>
            <a:r>
              <a:rPr lang="en">
                <a:solidFill>
                  <a:srgbClr val="333333"/>
                </a:solidFill>
              </a:rPr>
              <a:t>(All:)</a:t>
            </a:r>
            <a:endParaRPr>
              <a:solidFill>
                <a:srgbClr val="333333"/>
              </a:solidFill>
            </a:endParaRPr>
          </a:p>
          <a:p>
            <a:pPr indent="0" lvl="0" marL="914400" rtl="0" algn="l">
              <a:lnSpc>
                <a:spcPct val="115000"/>
              </a:lnSpc>
              <a:spcBef>
                <a:spcPts val="0"/>
              </a:spcBef>
              <a:spcAft>
                <a:spcPts val="0"/>
              </a:spcAft>
              <a:buClr>
                <a:schemeClr val="dk1"/>
              </a:buClr>
              <a:buSzPts val="1100"/>
              <a:buFont typeface="Arial"/>
              <a:buNone/>
            </a:pPr>
            <a:r>
              <a:rPr b="1" lang="en">
                <a:solidFill>
                  <a:srgbClr val="333333"/>
                </a:solidFill>
              </a:rPr>
              <a:t>Our Father…</a:t>
            </a:r>
            <a:endParaRPr b="1" sz="20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0"/>
                                        </p:tgtEl>
                                        <p:attrNameLst>
                                          <p:attrName>style.visibility</p:attrName>
                                        </p:attrNameLst>
                                      </p:cBhvr>
                                      <p:to>
                                        <p:strVal val="visible"/>
                                      </p:to>
                                    </p:set>
                                    <p:animEffect filter="fade" transition="in">
                                      <p:cBhvr>
                                        <p:cTn dur="1000"/>
                                        <p:tgtEl>
                                          <p:spTgt spid="13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